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9" r:id="rId4"/>
  </p:sldMasterIdLst>
  <p:notesMasterIdLst>
    <p:notesMasterId r:id="rId26"/>
  </p:notesMasterIdLst>
  <p:sldIdLst>
    <p:sldId id="256" r:id="rId5"/>
    <p:sldId id="310" r:id="rId6"/>
    <p:sldId id="273" r:id="rId7"/>
    <p:sldId id="284" r:id="rId8"/>
    <p:sldId id="311" r:id="rId9"/>
    <p:sldId id="274" r:id="rId10"/>
    <p:sldId id="1994" r:id="rId11"/>
    <p:sldId id="275" r:id="rId12"/>
    <p:sldId id="312" r:id="rId13"/>
    <p:sldId id="276" r:id="rId14"/>
    <p:sldId id="313" r:id="rId15"/>
    <p:sldId id="314" r:id="rId16"/>
    <p:sldId id="1990" r:id="rId17"/>
    <p:sldId id="279" r:id="rId18"/>
    <p:sldId id="1991" r:id="rId19"/>
    <p:sldId id="288" r:id="rId20"/>
    <p:sldId id="1992" r:id="rId21"/>
    <p:sldId id="289" r:id="rId22"/>
    <p:sldId id="291" r:id="rId23"/>
    <p:sldId id="1995" r:id="rId24"/>
    <p:sldId id="257" r:id="rId25"/>
  </p:sldIdLst>
  <p:sldSz cx="12192000" cy="6858000"/>
  <p:notesSz cx="6858000" cy="9144000"/>
  <p:embeddedFontLst>
    <p:embeddedFont>
      <p:font typeface="Gill Sans" panose="020B0502020104020203" pitchFamily="34" charset="-79"/>
      <p:regular r:id="rId27"/>
      <p:bold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548" autoAdjust="0"/>
    <p:restoredTop sz="72566" autoAdjust="0"/>
  </p:normalViewPr>
  <p:slideViewPr>
    <p:cSldViewPr snapToGrid="0">
      <p:cViewPr varScale="1">
        <p:scale>
          <a:sx n="114" d="100"/>
          <a:sy n="114" d="100"/>
        </p:scale>
        <p:origin x="2480"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2.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1.fntdata"/><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76F4DDF-3032-6548-A21E-047EA271915A}" type="doc">
      <dgm:prSet loTypeId="urn:microsoft.com/office/officeart/2005/8/layout/vList5" loCatId="list" qsTypeId="urn:microsoft.com/office/officeart/2005/8/quickstyle/simple1" qsCatId="simple" csTypeId="urn:microsoft.com/office/officeart/2005/8/colors/colorful1" csCatId="colorful"/>
      <dgm:spPr/>
      <dgm:t>
        <a:bodyPr/>
        <a:lstStyle/>
        <a:p>
          <a:endParaRPr lang="en-GB"/>
        </a:p>
      </dgm:t>
    </dgm:pt>
    <dgm:pt modelId="{3D0FDA70-FAF9-9F43-ABF3-CED833DF74C6}">
      <dgm:prSet/>
      <dgm:spPr/>
      <dgm:t>
        <a:bodyPr/>
        <a:lstStyle/>
        <a:p>
          <a:r>
            <a:rPr lang="en-IE" b="0" i="0"/>
            <a:t>Environmental </a:t>
          </a:r>
          <a:endParaRPr lang="en-IE"/>
        </a:p>
      </dgm:t>
    </dgm:pt>
    <dgm:pt modelId="{9B656DF7-1888-F64A-BEE6-C5D04F02D3FA}" type="parTrans" cxnId="{B1C7DBFE-218C-E84B-A36F-4013CE4606F2}">
      <dgm:prSet/>
      <dgm:spPr/>
      <dgm:t>
        <a:bodyPr/>
        <a:lstStyle/>
        <a:p>
          <a:endParaRPr lang="en-GB"/>
        </a:p>
      </dgm:t>
    </dgm:pt>
    <dgm:pt modelId="{E9CEAD8D-6DDA-414D-A0A2-07858081D959}" type="sibTrans" cxnId="{B1C7DBFE-218C-E84B-A36F-4013CE4606F2}">
      <dgm:prSet/>
      <dgm:spPr/>
      <dgm:t>
        <a:bodyPr/>
        <a:lstStyle/>
        <a:p>
          <a:endParaRPr lang="en-GB"/>
        </a:p>
      </dgm:t>
    </dgm:pt>
    <dgm:pt modelId="{01525AD1-5375-0347-AD0E-714F1C45DC8F}">
      <dgm:prSet custT="1"/>
      <dgm:spPr/>
      <dgm:t>
        <a:bodyPr/>
        <a:lstStyle/>
        <a:p>
          <a:r>
            <a:rPr lang="en-IE" sz="1600" b="0" i="0"/>
            <a:t>Carbon sequestration, </a:t>
          </a:r>
          <a:endParaRPr lang="en-IE" sz="1600" dirty="0"/>
        </a:p>
      </dgm:t>
    </dgm:pt>
    <dgm:pt modelId="{5D39B9D4-7B29-6043-A742-DA99499D043C}" type="parTrans" cxnId="{B2D3D523-0BCC-BE41-B1B9-70DC3399D9F2}">
      <dgm:prSet/>
      <dgm:spPr/>
      <dgm:t>
        <a:bodyPr/>
        <a:lstStyle/>
        <a:p>
          <a:endParaRPr lang="en-GB"/>
        </a:p>
      </dgm:t>
    </dgm:pt>
    <dgm:pt modelId="{E05FCED2-FF48-BC4E-ACA2-EFF4999F33FD}" type="sibTrans" cxnId="{B2D3D523-0BCC-BE41-B1B9-70DC3399D9F2}">
      <dgm:prSet/>
      <dgm:spPr/>
      <dgm:t>
        <a:bodyPr/>
        <a:lstStyle/>
        <a:p>
          <a:endParaRPr lang="en-GB"/>
        </a:p>
      </dgm:t>
    </dgm:pt>
    <dgm:pt modelId="{53FD3D76-B05D-2742-A5CE-F1C113E5332D}">
      <dgm:prSet custT="1"/>
      <dgm:spPr/>
      <dgm:t>
        <a:bodyPr/>
        <a:lstStyle/>
        <a:p>
          <a:r>
            <a:rPr lang="en-IE" sz="1600" b="0" i="0"/>
            <a:t>flood protection, </a:t>
          </a:r>
          <a:endParaRPr lang="en-IE" sz="1600" dirty="0"/>
        </a:p>
      </dgm:t>
    </dgm:pt>
    <dgm:pt modelId="{3D3F803A-3CB9-1249-AD28-0446D1B5AB9B}" type="parTrans" cxnId="{62DE01A0-F502-B94A-9925-CB0D62BEF58C}">
      <dgm:prSet/>
      <dgm:spPr/>
      <dgm:t>
        <a:bodyPr/>
        <a:lstStyle/>
        <a:p>
          <a:endParaRPr lang="en-GB"/>
        </a:p>
      </dgm:t>
    </dgm:pt>
    <dgm:pt modelId="{B55D276E-9A3C-A549-9B36-72A8A9154A3B}" type="sibTrans" cxnId="{62DE01A0-F502-B94A-9925-CB0D62BEF58C}">
      <dgm:prSet/>
      <dgm:spPr/>
      <dgm:t>
        <a:bodyPr/>
        <a:lstStyle/>
        <a:p>
          <a:endParaRPr lang="en-GB"/>
        </a:p>
      </dgm:t>
    </dgm:pt>
    <dgm:pt modelId="{A9564203-BA67-5041-BD91-D1A2D12A8B38}">
      <dgm:prSet custT="1"/>
      <dgm:spPr/>
      <dgm:t>
        <a:bodyPr/>
        <a:lstStyle/>
        <a:p>
          <a:r>
            <a:rPr lang="en-IE" sz="1600" b="0" i="0"/>
            <a:t>biodiversity enhancement.</a:t>
          </a:r>
          <a:endParaRPr lang="en-IE" sz="1600" dirty="0"/>
        </a:p>
      </dgm:t>
    </dgm:pt>
    <dgm:pt modelId="{45CDFD74-5B0B-C846-A6A3-9FD70B631E0D}" type="parTrans" cxnId="{630DAE8A-23AC-8246-8DDE-B1BA12059D52}">
      <dgm:prSet/>
      <dgm:spPr/>
      <dgm:t>
        <a:bodyPr/>
        <a:lstStyle/>
        <a:p>
          <a:endParaRPr lang="en-GB"/>
        </a:p>
      </dgm:t>
    </dgm:pt>
    <dgm:pt modelId="{8A262AC3-D8B1-9E44-AED4-90EDEF906A45}" type="sibTrans" cxnId="{630DAE8A-23AC-8246-8DDE-B1BA12059D52}">
      <dgm:prSet/>
      <dgm:spPr/>
      <dgm:t>
        <a:bodyPr/>
        <a:lstStyle/>
        <a:p>
          <a:endParaRPr lang="en-GB"/>
        </a:p>
      </dgm:t>
    </dgm:pt>
    <dgm:pt modelId="{AD45DEFD-C476-D24B-879D-DB9C7A101E90}">
      <dgm:prSet custT="1"/>
      <dgm:spPr/>
      <dgm:t>
        <a:bodyPr/>
        <a:lstStyle/>
        <a:p>
          <a:r>
            <a:rPr lang="en-IE" sz="1600" b="0" i="0"/>
            <a:t>Mitigating climate change impacts.</a:t>
          </a:r>
          <a:endParaRPr lang="en-IE" sz="1600" dirty="0"/>
        </a:p>
      </dgm:t>
    </dgm:pt>
    <dgm:pt modelId="{C420C2EF-E6E7-7143-A83B-B49904BEFF55}" type="parTrans" cxnId="{10F3A4C8-CCA6-BF4C-9A93-FDCBB80590B2}">
      <dgm:prSet/>
      <dgm:spPr/>
      <dgm:t>
        <a:bodyPr/>
        <a:lstStyle/>
        <a:p>
          <a:endParaRPr lang="en-GB"/>
        </a:p>
      </dgm:t>
    </dgm:pt>
    <dgm:pt modelId="{CD88EB6B-54E8-6245-BEA4-864E8DCCBC89}" type="sibTrans" cxnId="{10F3A4C8-CCA6-BF4C-9A93-FDCBB80590B2}">
      <dgm:prSet/>
      <dgm:spPr/>
      <dgm:t>
        <a:bodyPr/>
        <a:lstStyle/>
        <a:p>
          <a:endParaRPr lang="en-GB"/>
        </a:p>
      </dgm:t>
    </dgm:pt>
    <dgm:pt modelId="{B99BDD18-27A6-3C48-AE12-3AFFE7AAE24F}">
      <dgm:prSet/>
      <dgm:spPr/>
      <dgm:t>
        <a:bodyPr/>
        <a:lstStyle/>
        <a:p>
          <a:r>
            <a:rPr lang="en-IE" b="0" i="0"/>
            <a:t>Economic </a:t>
          </a:r>
          <a:endParaRPr lang="en-IE"/>
        </a:p>
      </dgm:t>
    </dgm:pt>
    <dgm:pt modelId="{CCA99C8A-FA5D-A44C-BF41-902DA946BE85}" type="parTrans" cxnId="{57491FC6-2FA8-9747-8DC0-541AE23FD08C}">
      <dgm:prSet/>
      <dgm:spPr/>
      <dgm:t>
        <a:bodyPr/>
        <a:lstStyle/>
        <a:p>
          <a:endParaRPr lang="en-GB"/>
        </a:p>
      </dgm:t>
    </dgm:pt>
    <dgm:pt modelId="{BFE6CD9F-D3F1-C548-8EAB-7EC0F79F9400}" type="sibTrans" cxnId="{57491FC6-2FA8-9747-8DC0-541AE23FD08C}">
      <dgm:prSet/>
      <dgm:spPr/>
      <dgm:t>
        <a:bodyPr/>
        <a:lstStyle/>
        <a:p>
          <a:endParaRPr lang="en-GB"/>
        </a:p>
      </dgm:t>
    </dgm:pt>
    <dgm:pt modelId="{AF6586F5-F4B5-4D47-846A-AFCA44219717}">
      <dgm:prSet custT="1"/>
      <dgm:spPr/>
      <dgm:t>
        <a:bodyPr/>
        <a:lstStyle/>
        <a:p>
          <a:r>
            <a:rPr lang="en-IE" sz="1600" b="0" i="0"/>
            <a:t>Increased property values near green spaces.</a:t>
          </a:r>
          <a:endParaRPr lang="en-IE" sz="1600" dirty="0"/>
        </a:p>
      </dgm:t>
    </dgm:pt>
    <dgm:pt modelId="{215A97F4-0AC1-F44C-B0DF-8ACD5E00FA0C}" type="parTrans" cxnId="{20C29A2A-43BA-F94C-B9A5-3DACA113E911}">
      <dgm:prSet/>
      <dgm:spPr/>
      <dgm:t>
        <a:bodyPr/>
        <a:lstStyle/>
        <a:p>
          <a:endParaRPr lang="en-GB"/>
        </a:p>
      </dgm:t>
    </dgm:pt>
    <dgm:pt modelId="{5C083020-01F5-9441-A649-F0DD9F1CF384}" type="sibTrans" cxnId="{20C29A2A-43BA-F94C-B9A5-3DACA113E911}">
      <dgm:prSet/>
      <dgm:spPr/>
      <dgm:t>
        <a:bodyPr/>
        <a:lstStyle/>
        <a:p>
          <a:endParaRPr lang="en-GB"/>
        </a:p>
      </dgm:t>
    </dgm:pt>
    <dgm:pt modelId="{B86E552C-1573-F646-B8BE-5FF51E4FD0E8}">
      <dgm:prSet custT="1"/>
      <dgm:spPr/>
      <dgm:t>
        <a:bodyPr/>
        <a:lstStyle/>
        <a:p>
          <a:r>
            <a:rPr lang="en-IE" sz="1600" b="0" i="0"/>
            <a:t>New job sectors in green infrastructure.</a:t>
          </a:r>
          <a:endParaRPr lang="en-IE" sz="1600" dirty="0"/>
        </a:p>
      </dgm:t>
    </dgm:pt>
    <dgm:pt modelId="{2F3068D1-6705-7248-BA5E-95152BA67C88}" type="parTrans" cxnId="{21F4ABB7-2AD2-5E40-9424-AB0296118F8A}">
      <dgm:prSet/>
      <dgm:spPr/>
      <dgm:t>
        <a:bodyPr/>
        <a:lstStyle/>
        <a:p>
          <a:endParaRPr lang="en-GB"/>
        </a:p>
      </dgm:t>
    </dgm:pt>
    <dgm:pt modelId="{F1C12237-9E06-5B45-B09C-E4716D949397}" type="sibTrans" cxnId="{21F4ABB7-2AD2-5E40-9424-AB0296118F8A}">
      <dgm:prSet/>
      <dgm:spPr/>
      <dgm:t>
        <a:bodyPr/>
        <a:lstStyle/>
        <a:p>
          <a:endParaRPr lang="en-GB"/>
        </a:p>
      </dgm:t>
    </dgm:pt>
    <dgm:pt modelId="{A87850F2-F654-A845-9DE9-1E86A0DF5F17}">
      <dgm:prSet/>
      <dgm:spPr/>
      <dgm:t>
        <a:bodyPr/>
        <a:lstStyle/>
        <a:p>
          <a:r>
            <a:rPr lang="en-IE" b="0" i="0"/>
            <a:t>Social</a:t>
          </a:r>
          <a:endParaRPr lang="en-IE"/>
        </a:p>
      </dgm:t>
    </dgm:pt>
    <dgm:pt modelId="{498E1C71-C28A-2141-9F52-52E792188330}" type="parTrans" cxnId="{0FEBF928-1BC4-6149-AEA3-7F497E19913F}">
      <dgm:prSet/>
      <dgm:spPr/>
      <dgm:t>
        <a:bodyPr/>
        <a:lstStyle/>
        <a:p>
          <a:endParaRPr lang="en-GB"/>
        </a:p>
      </dgm:t>
    </dgm:pt>
    <dgm:pt modelId="{B07DC24E-ABD6-084B-883C-C0589578485F}" type="sibTrans" cxnId="{0FEBF928-1BC4-6149-AEA3-7F497E19913F}">
      <dgm:prSet/>
      <dgm:spPr/>
      <dgm:t>
        <a:bodyPr/>
        <a:lstStyle/>
        <a:p>
          <a:endParaRPr lang="en-GB"/>
        </a:p>
      </dgm:t>
    </dgm:pt>
    <dgm:pt modelId="{97C6B385-ABBB-974F-B9A4-D88EE83D84FF}">
      <dgm:prSet custT="1"/>
      <dgm:spPr/>
      <dgm:t>
        <a:bodyPr/>
        <a:lstStyle/>
        <a:p>
          <a:r>
            <a:rPr lang="en-IE" sz="1600" b="0" i="0"/>
            <a:t>Reduced stress, improved mental health.</a:t>
          </a:r>
          <a:endParaRPr lang="en-IE" sz="1600" dirty="0"/>
        </a:p>
      </dgm:t>
    </dgm:pt>
    <dgm:pt modelId="{5313C87E-1657-0E48-A188-448D4386CF71}" type="parTrans" cxnId="{1AE106BD-1DF1-734E-B28A-F62AD2D71A0F}">
      <dgm:prSet/>
      <dgm:spPr/>
      <dgm:t>
        <a:bodyPr/>
        <a:lstStyle/>
        <a:p>
          <a:endParaRPr lang="en-GB"/>
        </a:p>
      </dgm:t>
    </dgm:pt>
    <dgm:pt modelId="{EC66570E-33F6-A64A-B778-188FCED55D79}" type="sibTrans" cxnId="{1AE106BD-1DF1-734E-B28A-F62AD2D71A0F}">
      <dgm:prSet/>
      <dgm:spPr/>
      <dgm:t>
        <a:bodyPr/>
        <a:lstStyle/>
        <a:p>
          <a:endParaRPr lang="en-GB"/>
        </a:p>
      </dgm:t>
    </dgm:pt>
    <dgm:pt modelId="{21317287-9801-3045-A245-723C46A9500F}">
      <dgm:prSet custT="1"/>
      <dgm:spPr/>
      <dgm:t>
        <a:bodyPr/>
        <a:lstStyle/>
        <a:p>
          <a:r>
            <a:rPr lang="en-IE" sz="1600" b="0" i="0"/>
            <a:t>Social cohesion through shared green spaces</a:t>
          </a:r>
          <a:r>
            <a:rPr lang="en-IE" sz="1300" b="0" i="0"/>
            <a:t>.</a:t>
          </a:r>
          <a:endParaRPr lang="en-IE" sz="1300" dirty="0"/>
        </a:p>
      </dgm:t>
    </dgm:pt>
    <dgm:pt modelId="{439E5170-0E13-6E44-9C9D-95A69D09C523}" type="parTrans" cxnId="{C894FA58-3ABF-2C49-AF20-94B874EB51BB}">
      <dgm:prSet/>
      <dgm:spPr/>
      <dgm:t>
        <a:bodyPr/>
        <a:lstStyle/>
        <a:p>
          <a:endParaRPr lang="en-GB"/>
        </a:p>
      </dgm:t>
    </dgm:pt>
    <dgm:pt modelId="{D9872828-0FA0-2248-A181-537F8673A979}" type="sibTrans" cxnId="{C894FA58-3ABF-2C49-AF20-94B874EB51BB}">
      <dgm:prSet/>
      <dgm:spPr/>
      <dgm:t>
        <a:bodyPr/>
        <a:lstStyle/>
        <a:p>
          <a:endParaRPr lang="en-GB"/>
        </a:p>
      </dgm:t>
    </dgm:pt>
    <dgm:pt modelId="{28B72C14-5301-E041-979D-EA44BEE8104D}" type="pres">
      <dgm:prSet presAssocID="{976F4DDF-3032-6548-A21E-047EA271915A}" presName="Name0" presStyleCnt="0">
        <dgm:presLayoutVars>
          <dgm:dir/>
          <dgm:animLvl val="lvl"/>
          <dgm:resizeHandles val="exact"/>
        </dgm:presLayoutVars>
      </dgm:prSet>
      <dgm:spPr/>
    </dgm:pt>
    <dgm:pt modelId="{73C5C9D9-715C-1444-AF27-52DF44740736}" type="pres">
      <dgm:prSet presAssocID="{3D0FDA70-FAF9-9F43-ABF3-CED833DF74C6}" presName="linNode" presStyleCnt="0"/>
      <dgm:spPr/>
    </dgm:pt>
    <dgm:pt modelId="{19DD654C-598B-4046-AB4E-AC55E04D5815}" type="pres">
      <dgm:prSet presAssocID="{3D0FDA70-FAF9-9F43-ABF3-CED833DF74C6}" presName="parentText" presStyleLbl="node1" presStyleIdx="0" presStyleCnt="3">
        <dgm:presLayoutVars>
          <dgm:chMax val="1"/>
          <dgm:bulletEnabled val="1"/>
        </dgm:presLayoutVars>
      </dgm:prSet>
      <dgm:spPr/>
    </dgm:pt>
    <dgm:pt modelId="{A7DA65CD-3F44-074D-8B47-89369996CB2C}" type="pres">
      <dgm:prSet presAssocID="{3D0FDA70-FAF9-9F43-ABF3-CED833DF74C6}" presName="descendantText" presStyleLbl="alignAccFollowNode1" presStyleIdx="0" presStyleCnt="3">
        <dgm:presLayoutVars>
          <dgm:bulletEnabled val="1"/>
        </dgm:presLayoutVars>
      </dgm:prSet>
      <dgm:spPr/>
    </dgm:pt>
    <dgm:pt modelId="{818038A6-8F22-1B4D-AA1B-A042C99737F8}" type="pres">
      <dgm:prSet presAssocID="{E9CEAD8D-6DDA-414D-A0A2-07858081D959}" presName="sp" presStyleCnt="0"/>
      <dgm:spPr/>
    </dgm:pt>
    <dgm:pt modelId="{115A8B3B-0901-A648-B960-F816DA3CA38B}" type="pres">
      <dgm:prSet presAssocID="{B99BDD18-27A6-3C48-AE12-3AFFE7AAE24F}" presName="linNode" presStyleCnt="0"/>
      <dgm:spPr/>
    </dgm:pt>
    <dgm:pt modelId="{23F00071-36A1-CC45-B768-6EAC8DF8AC6F}" type="pres">
      <dgm:prSet presAssocID="{B99BDD18-27A6-3C48-AE12-3AFFE7AAE24F}" presName="parentText" presStyleLbl="node1" presStyleIdx="1" presStyleCnt="3">
        <dgm:presLayoutVars>
          <dgm:chMax val="1"/>
          <dgm:bulletEnabled val="1"/>
        </dgm:presLayoutVars>
      </dgm:prSet>
      <dgm:spPr/>
    </dgm:pt>
    <dgm:pt modelId="{4AE9F508-529C-FD43-BD39-22EAFBA77E81}" type="pres">
      <dgm:prSet presAssocID="{B99BDD18-27A6-3C48-AE12-3AFFE7AAE24F}" presName="descendantText" presStyleLbl="alignAccFollowNode1" presStyleIdx="1" presStyleCnt="3">
        <dgm:presLayoutVars>
          <dgm:bulletEnabled val="1"/>
        </dgm:presLayoutVars>
      </dgm:prSet>
      <dgm:spPr/>
    </dgm:pt>
    <dgm:pt modelId="{78CFDF86-2651-2F48-B48E-9E034BD60950}" type="pres">
      <dgm:prSet presAssocID="{BFE6CD9F-D3F1-C548-8EAB-7EC0F79F9400}" presName="sp" presStyleCnt="0"/>
      <dgm:spPr/>
    </dgm:pt>
    <dgm:pt modelId="{7DBA3AC7-009B-1246-86E3-FB1CA19BD622}" type="pres">
      <dgm:prSet presAssocID="{A87850F2-F654-A845-9DE9-1E86A0DF5F17}" presName="linNode" presStyleCnt="0"/>
      <dgm:spPr/>
    </dgm:pt>
    <dgm:pt modelId="{BC3DA725-DA5A-034F-80F4-CC0A8C624919}" type="pres">
      <dgm:prSet presAssocID="{A87850F2-F654-A845-9DE9-1E86A0DF5F17}" presName="parentText" presStyleLbl="node1" presStyleIdx="2" presStyleCnt="3">
        <dgm:presLayoutVars>
          <dgm:chMax val="1"/>
          <dgm:bulletEnabled val="1"/>
        </dgm:presLayoutVars>
      </dgm:prSet>
      <dgm:spPr/>
    </dgm:pt>
    <dgm:pt modelId="{887F8973-5233-8D42-852C-8662536B17A1}" type="pres">
      <dgm:prSet presAssocID="{A87850F2-F654-A845-9DE9-1E86A0DF5F17}" presName="descendantText" presStyleLbl="alignAccFollowNode1" presStyleIdx="2" presStyleCnt="3">
        <dgm:presLayoutVars>
          <dgm:bulletEnabled val="1"/>
        </dgm:presLayoutVars>
      </dgm:prSet>
      <dgm:spPr/>
    </dgm:pt>
  </dgm:ptLst>
  <dgm:cxnLst>
    <dgm:cxn modelId="{FB892503-3BBD-0D4A-AC8C-348840ECB371}" type="presOf" srcId="{B99BDD18-27A6-3C48-AE12-3AFFE7AAE24F}" destId="{23F00071-36A1-CC45-B768-6EAC8DF8AC6F}" srcOrd="0" destOrd="0" presId="urn:microsoft.com/office/officeart/2005/8/layout/vList5"/>
    <dgm:cxn modelId="{1493BE1A-67E3-324C-A040-E7D6E72EF313}" type="presOf" srcId="{01525AD1-5375-0347-AD0E-714F1C45DC8F}" destId="{A7DA65CD-3F44-074D-8B47-89369996CB2C}" srcOrd="0" destOrd="0" presId="urn:microsoft.com/office/officeart/2005/8/layout/vList5"/>
    <dgm:cxn modelId="{B2D3D523-0BCC-BE41-B1B9-70DC3399D9F2}" srcId="{3D0FDA70-FAF9-9F43-ABF3-CED833DF74C6}" destId="{01525AD1-5375-0347-AD0E-714F1C45DC8F}" srcOrd="0" destOrd="0" parTransId="{5D39B9D4-7B29-6043-A742-DA99499D043C}" sibTransId="{E05FCED2-FF48-BC4E-ACA2-EFF4999F33FD}"/>
    <dgm:cxn modelId="{0FEBF928-1BC4-6149-AEA3-7F497E19913F}" srcId="{976F4DDF-3032-6548-A21E-047EA271915A}" destId="{A87850F2-F654-A845-9DE9-1E86A0DF5F17}" srcOrd="2" destOrd="0" parTransId="{498E1C71-C28A-2141-9F52-52E792188330}" sibTransId="{B07DC24E-ABD6-084B-883C-C0589578485F}"/>
    <dgm:cxn modelId="{20C29A2A-43BA-F94C-B9A5-3DACA113E911}" srcId="{B99BDD18-27A6-3C48-AE12-3AFFE7AAE24F}" destId="{AF6586F5-F4B5-4D47-846A-AFCA44219717}" srcOrd="0" destOrd="0" parTransId="{215A97F4-0AC1-F44C-B0DF-8ACD5E00FA0C}" sibTransId="{5C083020-01F5-9441-A649-F0DD9F1CF384}"/>
    <dgm:cxn modelId="{B85E5A37-3FF6-724A-926C-13FA7F9A5686}" type="presOf" srcId="{B86E552C-1573-F646-B8BE-5FF51E4FD0E8}" destId="{4AE9F508-529C-FD43-BD39-22EAFBA77E81}" srcOrd="0" destOrd="1" presId="urn:microsoft.com/office/officeart/2005/8/layout/vList5"/>
    <dgm:cxn modelId="{D8161C45-A842-AE4F-B63B-01124BC317DA}" type="presOf" srcId="{21317287-9801-3045-A245-723C46A9500F}" destId="{887F8973-5233-8D42-852C-8662536B17A1}" srcOrd="0" destOrd="1" presId="urn:microsoft.com/office/officeart/2005/8/layout/vList5"/>
    <dgm:cxn modelId="{1F29A955-5C9F-C64E-95FC-4E687559B982}" type="presOf" srcId="{3D0FDA70-FAF9-9F43-ABF3-CED833DF74C6}" destId="{19DD654C-598B-4046-AB4E-AC55E04D5815}" srcOrd="0" destOrd="0" presId="urn:microsoft.com/office/officeart/2005/8/layout/vList5"/>
    <dgm:cxn modelId="{5985B357-533A-5141-BBC5-4FDCDB03E7B3}" type="presOf" srcId="{53FD3D76-B05D-2742-A5CE-F1C113E5332D}" destId="{A7DA65CD-3F44-074D-8B47-89369996CB2C}" srcOrd="0" destOrd="1" presId="urn:microsoft.com/office/officeart/2005/8/layout/vList5"/>
    <dgm:cxn modelId="{C894FA58-3ABF-2C49-AF20-94B874EB51BB}" srcId="{A87850F2-F654-A845-9DE9-1E86A0DF5F17}" destId="{21317287-9801-3045-A245-723C46A9500F}" srcOrd="1" destOrd="0" parTransId="{439E5170-0E13-6E44-9C9D-95A69D09C523}" sibTransId="{D9872828-0FA0-2248-A181-537F8673A979}"/>
    <dgm:cxn modelId="{1111F97E-3CF1-2147-8ADB-16BADD3FB515}" type="presOf" srcId="{A9564203-BA67-5041-BD91-D1A2D12A8B38}" destId="{A7DA65CD-3F44-074D-8B47-89369996CB2C}" srcOrd="0" destOrd="2" presId="urn:microsoft.com/office/officeart/2005/8/layout/vList5"/>
    <dgm:cxn modelId="{630DAE8A-23AC-8246-8DDE-B1BA12059D52}" srcId="{3D0FDA70-FAF9-9F43-ABF3-CED833DF74C6}" destId="{A9564203-BA67-5041-BD91-D1A2D12A8B38}" srcOrd="2" destOrd="0" parTransId="{45CDFD74-5B0B-C846-A6A3-9FD70B631E0D}" sibTransId="{8A262AC3-D8B1-9E44-AED4-90EDEF906A45}"/>
    <dgm:cxn modelId="{62DE01A0-F502-B94A-9925-CB0D62BEF58C}" srcId="{3D0FDA70-FAF9-9F43-ABF3-CED833DF74C6}" destId="{53FD3D76-B05D-2742-A5CE-F1C113E5332D}" srcOrd="1" destOrd="0" parTransId="{3D3F803A-3CB9-1249-AD28-0446D1B5AB9B}" sibTransId="{B55D276E-9A3C-A549-9B36-72A8A9154A3B}"/>
    <dgm:cxn modelId="{9E416EA1-68D3-9343-B0A0-926D616CF486}" type="presOf" srcId="{976F4DDF-3032-6548-A21E-047EA271915A}" destId="{28B72C14-5301-E041-979D-EA44BEE8104D}" srcOrd="0" destOrd="0" presId="urn:microsoft.com/office/officeart/2005/8/layout/vList5"/>
    <dgm:cxn modelId="{01B918B5-68E7-C845-A17F-B6C80AEF6FBB}" type="presOf" srcId="{AF6586F5-F4B5-4D47-846A-AFCA44219717}" destId="{4AE9F508-529C-FD43-BD39-22EAFBA77E81}" srcOrd="0" destOrd="0" presId="urn:microsoft.com/office/officeart/2005/8/layout/vList5"/>
    <dgm:cxn modelId="{21F4ABB7-2AD2-5E40-9424-AB0296118F8A}" srcId="{B99BDD18-27A6-3C48-AE12-3AFFE7AAE24F}" destId="{B86E552C-1573-F646-B8BE-5FF51E4FD0E8}" srcOrd="1" destOrd="0" parTransId="{2F3068D1-6705-7248-BA5E-95152BA67C88}" sibTransId="{F1C12237-9E06-5B45-B09C-E4716D949397}"/>
    <dgm:cxn modelId="{8A6810BC-0612-7047-AC75-A4F818204D67}" type="presOf" srcId="{A87850F2-F654-A845-9DE9-1E86A0DF5F17}" destId="{BC3DA725-DA5A-034F-80F4-CC0A8C624919}" srcOrd="0" destOrd="0" presId="urn:microsoft.com/office/officeart/2005/8/layout/vList5"/>
    <dgm:cxn modelId="{1AE106BD-1DF1-734E-B28A-F62AD2D71A0F}" srcId="{A87850F2-F654-A845-9DE9-1E86A0DF5F17}" destId="{97C6B385-ABBB-974F-B9A4-D88EE83D84FF}" srcOrd="0" destOrd="0" parTransId="{5313C87E-1657-0E48-A188-448D4386CF71}" sibTransId="{EC66570E-33F6-A64A-B778-188FCED55D79}"/>
    <dgm:cxn modelId="{57491FC6-2FA8-9747-8DC0-541AE23FD08C}" srcId="{976F4DDF-3032-6548-A21E-047EA271915A}" destId="{B99BDD18-27A6-3C48-AE12-3AFFE7AAE24F}" srcOrd="1" destOrd="0" parTransId="{CCA99C8A-FA5D-A44C-BF41-902DA946BE85}" sibTransId="{BFE6CD9F-D3F1-C548-8EAB-7EC0F79F9400}"/>
    <dgm:cxn modelId="{72C8CFC7-ECF8-4148-BDE7-B6550FEA8106}" type="presOf" srcId="{97C6B385-ABBB-974F-B9A4-D88EE83D84FF}" destId="{887F8973-5233-8D42-852C-8662536B17A1}" srcOrd="0" destOrd="0" presId="urn:microsoft.com/office/officeart/2005/8/layout/vList5"/>
    <dgm:cxn modelId="{10F3A4C8-CCA6-BF4C-9A93-FDCBB80590B2}" srcId="{3D0FDA70-FAF9-9F43-ABF3-CED833DF74C6}" destId="{AD45DEFD-C476-D24B-879D-DB9C7A101E90}" srcOrd="3" destOrd="0" parTransId="{C420C2EF-E6E7-7143-A83B-B49904BEFF55}" sibTransId="{CD88EB6B-54E8-6245-BEA4-864E8DCCBC89}"/>
    <dgm:cxn modelId="{E55054D5-9B1B-4046-B7B3-6C518BA92F25}" type="presOf" srcId="{AD45DEFD-C476-D24B-879D-DB9C7A101E90}" destId="{A7DA65CD-3F44-074D-8B47-89369996CB2C}" srcOrd="0" destOrd="3" presId="urn:microsoft.com/office/officeart/2005/8/layout/vList5"/>
    <dgm:cxn modelId="{B1C7DBFE-218C-E84B-A36F-4013CE4606F2}" srcId="{976F4DDF-3032-6548-A21E-047EA271915A}" destId="{3D0FDA70-FAF9-9F43-ABF3-CED833DF74C6}" srcOrd="0" destOrd="0" parTransId="{9B656DF7-1888-F64A-BEE6-C5D04F02D3FA}" sibTransId="{E9CEAD8D-6DDA-414D-A0A2-07858081D959}"/>
    <dgm:cxn modelId="{5A0434B6-6948-4B40-9C96-917006157516}" type="presParOf" srcId="{28B72C14-5301-E041-979D-EA44BEE8104D}" destId="{73C5C9D9-715C-1444-AF27-52DF44740736}" srcOrd="0" destOrd="0" presId="urn:microsoft.com/office/officeart/2005/8/layout/vList5"/>
    <dgm:cxn modelId="{71BFB84B-78ED-5B44-B124-55378785593A}" type="presParOf" srcId="{73C5C9D9-715C-1444-AF27-52DF44740736}" destId="{19DD654C-598B-4046-AB4E-AC55E04D5815}" srcOrd="0" destOrd="0" presId="urn:microsoft.com/office/officeart/2005/8/layout/vList5"/>
    <dgm:cxn modelId="{DDF60821-4871-4949-93FC-494617319CF8}" type="presParOf" srcId="{73C5C9D9-715C-1444-AF27-52DF44740736}" destId="{A7DA65CD-3F44-074D-8B47-89369996CB2C}" srcOrd="1" destOrd="0" presId="urn:microsoft.com/office/officeart/2005/8/layout/vList5"/>
    <dgm:cxn modelId="{AF9F7B14-B627-F548-9AEB-EC9D5D6D0761}" type="presParOf" srcId="{28B72C14-5301-E041-979D-EA44BEE8104D}" destId="{818038A6-8F22-1B4D-AA1B-A042C99737F8}" srcOrd="1" destOrd="0" presId="urn:microsoft.com/office/officeart/2005/8/layout/vList5"/>
    <dgm:cxn modelId="{1F410A8A-70E1-594F-A2F8-91B59FFE2578}" type="presParOf" srcId="{28B72C14-5301-E041-979D-EA44BEE8104D}" destId="{115A8B3B-0901-A648-B960-F816DA3CA38B}" srcOrd="2" destOrd="0" presId="urn:microsoft.com/office/officeart/2005/8/layout/vList5"/>
    <dgm:cxn modelId="{616511BE-80EE-2046-8420-7B88C4412156}" type="presParOf" srcId="{115A8B3B-0901-A648-B960-F816DA3CA38B}" destId="{23F00071-36A1-CC45-B768-6EAC8DF8AC6F}" srcOrd="0" destOrd="0" presId="urn:microsoft.com/office/officeart/2005/8/layout/vList5"/>
    <dgm:cxn modelId="{849DA31F-4447-5043-9843-A353DC222CED}" type="presParOf" srcId="{115A8B3B-0901-A648-B960-F816DA3CA38B}" destId="{4AE9F508-529C-FD43-BD39-22EAFBA77E81}" srcOrd="1" destOrd="0" presId="urn:microsoft.com/office/officeart/2005/8/layout/vList5"/>
    <dgm:cxn modelId="{36B75DAD-770B-7F41-A0AE-7738E6319039}" type="presParOf" srcId="{28B72C14-5301-E041-979D-EA44BEE8104D}" destId="{78CFDF86-2651-2F48-B48E-9E034BD60950}" srcOrd="3" destOrd="0" presId="urn:microsoft.com/office/officeart/2005/8/layout/vList5"/>
    <dgm:cxn modelId="{E63DF06D-EA71-454A-AF5D-A40EA3A75CE2}" type="presParOf" srcId="{28B72C14-5301-E041-979D-EA44BEE8104D}" destId="{7DBA3AC7-009B-1246-86E3-FB1CA19BD622}" srcOrd="4" destOrd="0" presId="urn:microsoft.com/office/officeart/2005/8/layout/vList5"/>
    <dgm:cxn modelId="{6B988017-1E14-444D-A8DF-CFE6BB3DF428}" type="presParOf" srcId="{7DBA3AC7-009B-1246-86E3-FB1CA19BD622}" destId="{BC3DA725-DA5A-034F-80F4-CC0A8C624919}" srcOrd="0" destOrd="0" presId="urn:microsoft.com/office/officeart/2005/8/layout/vList5"/>
    <dgm:cxn modelId="{A257D101-410E-DA4E-B012-B11350A6101C}" type="presParOf" srcId="{7DBA3AC7-009B-1246-86E3-FB1CA19BD622}" destId="{887F8973-5233-8D42-852C-8662536B17A1}"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4EA5205-20A3-814A-B2B4-D0E0C404F3A7}"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GB"/>
        </a:p>
      </dgm:t>
    </dgm:pt>
    <dgm:pt modelId="{49D1985C-E676-9D4C-B64F-C83E6AD27EA2}">
      <dgm:prSet/>
      <dgm:spPr/>
      <dgm:t>
        <a:bodyPr/>
        <a:lstStyle/>
        <a:p>
          <a:r>
            <a:rPr lang="en-IE" b="1" i="0" dirty="0"/>
            <a:t>Step 1:</a:t>
          </a:r>
          <a:endParaRPr lang="en-IE" dirty="0"/>
        </a:p>
      </dgm:t>
    </dgm:pt>
    <dgm:pt modelId="{4C8CD6CD-06B6-CB4E-995B-E83A064AF98E}" type="parTrans" cxnId="{FE4EDB04-2F7A-DB46-9CFB-D4A81700DA36}">
      <dgm:prSet/>
      <dgm:spPr/>
      <dgm:t>
        <a:bodyPr/>
        <a:lstStyle/>
        <a:p>
          <a:endParaRPr lang="en-GB"/>
        </a:p>
      </dgm:t>
    </dgm:pt>
    <dgm:pt modelId="{54FCD063-CA84-6443-97C0-2D89B8B09427}" type="sibTrans" cxnId="{FE4EDB04-2F7A-DB46-9CFB-D4A81700DA36}">
      <dgm:prSet/>
      <dgm:spPr/>
      <dgm:t>
        <a:bodyPr/>
        <a:lstStyle/>
        <a:p>
          <a:endParaRPr lang="en-GB"/>
        </a:p>
      </dgm:t>
    </dgm:pt>
    <dgm:pt modelId="{8DA38301-67FA-8548-BBE5-82BFBE181D17}">
      <dgm:prSet/>
      <dgm:spPr/>
      <dgm:t>
        <a:bodyPr/>
        <a:lstStyle/>
        <a:p>
          <a:r>
            <a:rPr lang="en-IE" b="1" i="0" dirty="0"/>
            <a:t>Identify Urban Challenges</a:t>
          </a:r>
          <a:endParaRPr lang="en-IE" dirty="0"/>
        </a:p>
      </dgm:t>
    </dgm:pt>
    <dgm:pt modelId="{F6DEFA38-1071-FD41-B27B-3ED4C7B9AACD}" type="parTrans" cxnId="{8005692E-A000-8C47-BE9F-054059716485}">
      <dgm:prSet/>
      <dgm:spPr/>
      <dgm:t>
        <a:bodyPr/>
        <a:lstStyle/>
        <a:p>
          <a:endParaRPr lang="en-GB"/>
        </a:p>
      </dgm:t>
    </dgm:pt>
    <dgm:pt modelId="{5F2146AE-11DD-5740-B85D-3599A5AA0BD2}" type="sibTrans" cxnId="{8005692E-A000-8C47-BE9F-054059716485}">
      <dgm:prSet/>
      <dgm:spPr/>
      <dgm:t>
        <a:bodyPr/>
        <a:lstStyle/>
        <a:p>
          <a:endParaRPr lang="en-GB"/>
        </a:p>
      </dgm:t>
    </dgm:pt>
    <dgm:pt modelId="{EA22A5BF-4433-B34E-9059-FC261055F325}">
      <dgm:prSet/>
      <dgm:spPr/>
      <dgm:t>
        <a:bodyPr/>
        <a:lstStyle/>
        <a:p>
          <a:r>
            <a:rPr lang="en-IE" b="1" i="0"/>
            <a:t>Example</a:t>
          </a:r>
          <a:r>
            <a:rPr lang="en-IE" b="0" i="0"/>
            <a:t>: Cities facing frequent </a:t>
          </a:r>
          <a:r>
            <a:rPr lang="en-IE" b="1" i="0"/>
            <a:t>urban flooding</a:t>
          </a:r>
          <a:r>
            <a:rPr lang="en-IE" b="0" i="0"/>
            <a:t> could benefit from </a:t>
          </a:r>
          <a:r>
            <a:rPr lang="en-IE" b="1" i="0"/>
            <a:t>green roofs</a:t>
          </a:r>
          <a:r>
            <a:rPr lang="en-IE" b="0" i="0"/>
            <a:t> and </a:t>
          </a:r>
          <a:r>
            <a:rPr lang="en-IE" b="1" i="0"/>
            <a:t>rain gardens</a:t>
          </a:r>
          <a:r>
            <a:rPr lang="en-IE" b="0" i="0"/>
            <a:t>.</a:t>
          </a:r>
          <a:endParaRPr lang="en-IE"/>
        </a:p>
      </dgm:t>
    </dgm:pt>
    <dgm:pt modelId="{B5E16729-0CBC-2745-8DD9-35F2051D1F53}" type="parTrans" cxnId="{564F7463-89D9-1D48-9A14-F9D99C0F6918}">
      <dgm:prSet/>
      <dgm:spPr/>
      <dgm:t>
        <a:bodyPr/>
        <a:lstStyle/>
        <a:p>
          <a:endParaRPr lang="en-GB"/>
        </a:p>
      </dgm:t>
    </dgm:pt>
    <dgm:pt modelId="{31F12524-6649-2D40-AA4E-02D337AD5530}" type="sibTrans" cxnId="{564F7463-89D9-1D48-9A14-F9D99C0F6918}">
      <dgm:prSet/>
      <dgm:spPr/>
      <dgm:t>
        <a:bodyPr/>
        <a:lstStyle/>
        <a:p>
          <a:endParaRPr lang="en-GB"/>
        </a:p>
      </dgm:t>
    </dgm:pt>
    <dgm:pt modelId="{DFA620DD-FE4D-FA44-88AB-0F24287C0900}">
      <dgm:prSet/>
      <dgm:spPr/>
      <dgm:t>
        <a:bodyPr/>
        <a:lstStyle/>
        <a:p>
          <a:r>
            <a:rPr lang="en-IE" b="1" i="0" dirty="0"/>
            <a:t>Step 2:</a:t>
          </a:r>
          <a:endParaRPr lang="en-IE" dirty="0"/>
        </a:p>
      </dgm:t>
    </dgm:pt>
    <dgm:pt modelId="{BE54317F-3A2F-8047-9673-8269CA3E6506}" type="parTrans" cxnId="{A04D7A78-A629-8C44-9357-FF1E6A46F535}">
      <dgm:prSet/>
      <dgm:spPr/>
      <dgm:t>
        <a:bodyPr/>
        <a:lstStyle/>
        <a:p>
          <a:endParaRPr lang="en-GB"/>
        </a:p>
      </dgm:t>
    </dgm:pt>
    <dgm:pt modelId="{A3B193B1-57AF-E64B-B25E-CC27E7D0905E}" type="sibTrans" cxnId="{A04D7A78-A629-8C44-9357-FF1E6A46F535}">
      <dgm:prSet/>
      <dgm:spPr/>
      <dgm:t>
        <a:bodyPr/>
        <a:lstStyle/>
        <a:p>
          <a:endParaRPr lang="en-GB"/>
        </a:p>
      </dgm:t>
    </dgm:pt>
    <dgm:pt modelId="{EEFFD7A2-B550-8042-8DB0-173B08857744}">
      <dgm:prSet/>
      <dgm:spPr/>
      <dgm:t>
        <a:bodyPr/>
        <a:lstStyle/>
        <a:p>
          <a:r>
            <a:rPr lang="en-IE" b="0" i="0"/>
            <a:t>Develop or update urban policies to incorporate </a:t>
          </a:r>
          <a:r>
            <a:rPr lang="en-IE" b="1" i="0"/>
            <a:t>nature-based solutions</a:t>
          </a:r>
          <a:r>
            <a:rPr lang="en-IE" b="0" i="0"/>
            <a:t> in planning and zoning regulations.</a:t>
          </a:r>
          <a:endParaRPr lang="en-IE"/>
        </a:p>
      </dgm:t>
    </dgm:pt>
    <dgm:pt modelId="{DB4B4F01-19CC-9B48-9229-B27EACF5F79E}" type="parTrans" cxnId="{ABFFC00A-4C65-5844-87A5-0FA1EB8138C2}">
      <dgm:prSet/>
      <dgm:spPr/>
      <dgm:t>
        <a:bodyPr/>
        <a:lstStyle/>
        <a:p>
          <a:endParaRPr lang="en-GB"/>
        </a:p>
      </dgm:t>
    </dgm:pt>
    <dgm:pt modelId="{5AD4D12A-A750-F246-8C92-078748744183}" type="sibTrans" cxnId="{ABFFC00A-4C65-5844-87A5-0FA1EB8138C2}">
      <dgm:prSet/>
      <dgm:spPr/>
      <dgm:t>
        <a:bodyPr/>
        <a:lstStyle/>
        <a:p>
          <a:endParaRPr lang="en-GB"/>
        </a:p>
      </dgm:t>
    </dgm:pt>
    <dgm:pt modelId="{E578E03D-F082-5841-97EC-1922D4F7CA08}">
      <dgm:prSet/>
      <dgm:spPr/>
      <dgm:t>
        <a:bodyPr/>
        <a:lstStyle/>
        <a:p>
          <a:r>
            <a:rPr lang="en-IE" b="1" i="0"/>
            <a:t>Example</a:t>
          </a:r>
          <a:r>
            <a:rPr lang="en-IE" b="0" i="0"/>
            <a:t>: Mandate </a:t>
          </a:r>
          <a:r>
            <a:rPr lang="en-IE" b="1" i="0"/>
            <a:t>permeable surfaces</a:t>
          </a:r>
          <a:r>
            <a:rPr lang="en-IE" b="0" i="0"/>
            <a:t> in new developments to manage stormwater.</a:t>
          </a:r>
          <a:endParaRPr lang="en-IE"/>
        </a:p>
      </dgm:t>
    </dgm:pt>
    <dgm:pt modelId="{B1D6F168-EF70-F744-A284-8566FB999002}" type="parTrans" cxnId="{17B434B2-EC3B-324F-B50D-D3F930FF8728}">
      <dgm:prSet/>
      <dgm:spPr/>
      <dgm:t>
        <a:bodyPr/>
        <a:lstStyle/>
        <a:p>
          <a:endParaRPr lang="en-GB"/>
        </a:p>
      </dgm:t>
    </dgm:pt>
    <dgm:pt modelId="{F4ADD2DA-3A6B-6745-BFC2-2E8AD4D4490E}" type="sibTrans" cxnId="{17B434B2-EC3B-324F-B50D-D3F930FF8728}">
      <dgm:prSet/>
      <dgm:spPr/>
      <dgm:t>
        <a:bodyPr/>
        <a:lstStyle/>
        <a:p>
          <a:endParaRPr lang="en-GB"/>
        </a:p>
      </dgm:t>
    </dgm:pt>
    <dgm:pt modelId="{AF8884ED-27A7-E049-B1E9-F6ECB41DBB71}">
      <dgm:prSet/>
      <dgm:spPr/>
      <dgm:t>
        <a:bodyPr/>
        <a:lstStyle/>
        <a:p>
          <a:r>
            <a:rPr lang="en-IE" b="1" i="0" dirty="0"/>
            <a:t>Step 3:</a:t>
          </a:r>
          <a:endParaRPr lang="en-IE" dirty="0"/>
        </a:p>
      </dgm:t>
    </dgm:pt>
    <dgm:pt modelId="{C04695E9-BC38-B141-BFF4-6F7B7E0FDFED}" type="parTrans" cxnId="{FC2E3037-B568-EF40-BF27-80ADBAEE5F0E}">
      <dgm:prSet/>
      <dgm:spPr/>
      <dgm:t>
        <a:bodyPr/>
        <a:lstStyle/>
        <a:p>
          <a:endParaRPr lang="en-GB"/>
        </a:p>
      </dgm:t>
    </dgm:pt>
    <dgm:pt modelId="{A1CF647A-6054-3345-940A-844E44E4349A}" type="sibTrans" cxnId="{FC2E3037-B568-EF40-BF27-80ADBAEE5F0E}">
      <dgm:prSet/>
      <dgm:spPr/>
      <dgm:t>
        <a:bodyPr/>
        <a:lstStyle/>
        <a:p>
          <a:endParaRPr lang="en-GB"/>
        </a:p>
      </dgm:t>
    </dgm:pt>
    <dgm:pt modelId="{66A624F5-12E2-3A41-8831-36CE9C9337F6}">
      <dgm:prSet/>
      <dgm:spPr/>
      <dgm:t>
        <a:bodyPr/>
        <a:lstStyle/>
        <a:p>
          <a:r>
            <a:rPr lang="en-IE" b="1" i="0"/>
            <a:t>Example</a:t>
          </a:r>
          <a:r>
            <a:rPr lang="en-IE" b="0" i="0"/>
            <a:t>: Use </a:t>
          </a:r>
          <a:r>
            <a:rPr lang="en-IE" b="1" i="0"/>
            <a:t>community workshops</a:t>
          </a:r>
          <a:r>
            <a:rPr lang="en-IE" b="0" i="0"/>
            <a:t> to gather input on desired green spaces.</a:t>
          </a:r>
          <a:endParaRPr lang="en-IE"/>
        </a:p>
      </dgm:t>
    </dgm:pt>
    <dgm:pt modelId="{A491E424-0B30-4F4C-AEE6-9905728D3CE0}" type="parTrans" cxnId="{28D5B82D-78FE-1743-9B80-204DA378E40C}">
      <dgm:prSet/>
      <dgm:spPr/>
      <dgm:t>
        <a:bodyPr/>
        <a:lstStyle/>
        <a:p>
          <a:endParaRPr lang="en-GB"/>
        </a:p>
      </dgm:t>
    </dgm:pt>
    <dgm:pt modelId="{8794B2A2-DE68-0A4E-ADE0-0785AD69C2BA}" type="sibTrans" cxnId="{28D5B82D-78FE-1743-9B80-204DA378E40C}">
      <dgm:prSet/>
      <dgm:spPr/>
      <dgm:t>
        <a:bodyPr/>
        <a:lstStyle/>
        <a:p>
          <a:endParaRPr lang="en-GB"/>
        </a:p>
      </dgm:t>
    </dgm:pt>
    <dgm:pt modelId="{38197454-B781-CA43-97FD-EE46F15AECEF}">
      <dgm:prSet/>
      <dgm:spPr/>
      <dgm:t>
        <a:bodyPr/>
        <a:lstStyle/>
        <a:p>
          <a:r>
            <a:rPr lang="en-IE" b="1" i="0" dirty="0"/>
            <a:t>Step 4:</a:t>
          </a:r>
          <a:endParaRPr lang="en-IE" dirty="0"/>
        </a:p>
      </dgm:t>
    </dgm:pt>
    <dgm:pt modelId="{8B45E632-17BB-6740-81F2-81F9958189AD}" type="parTrans" cxnId="{43295CD7-21E3-F348-A084-593142F66062}">
      <dgm:prSet/>
      <dgm:spPr/>
      <dgm:t>
        <a:bodyPr/>
        <a:lstStyle/>
        <a:p>
          <a:endParaRPr lang="en-GB"/>
        </a:p>
      </dgm:t>
    </dgm:pt>
    <dgm:pt modelId="{D8405695-57FF-3F4C-8765-595965CB66D5}" type="sibTrans" cxnId="{43295CD7-21E3-F348-A084-593142F66062}">
      <dgm:prSet/>
      <dgm:spPr/>
      <dgm:t>
        <a:bodyPr/>
        <a:lstStyle/>
        <a:p>
          <a:endParaRPr lang="en-GB"/>
        </a:p>
      </dgm:t>
    </dgm:pt>
    <dgm:pt modelId="{7DBEF2DD-BDAA-A84E-8F7F-90504AE7B675}">
      <dgm:prSet/>
      <dgm:spPr/>
      <dgm:t>
        <a:bodyPr/>
        <a:lstStyle/>
        <a:p>
          <a:r>
            <a:rPr lang="en-IE" b="1" i="0" dirty="0"/>
            <a:t>Funding and Resource Allocation</a:t>
          </a:r>
          <a:endParaRPr lang="en-IE" dirty="0"/>
        </a:p>
      </dgm:t>
    </dgm:pt>
    <dgm:pt modelId="{4B60215B-397C-444A-9C04-30612C22A429}" type="parTrans" cxnId="{428ACAC6-6203-7F4F-857F-81855B83057E}">
      <dgm:prSet/>
      <dgm:spPr/>
      <dgm:t>
        <a:bodyPr/>
        <a:lstStyle/>
        <a:p>
          <a:endParaRPr lang="en-GB"/>
        </a:p>
      </dgm:t>
    </dgm:pt>
    <dgm:pt modelId="{E5EB3E9C-F470-B042-8C4F-D2CAE218A9AE}" type="sibTrans" cxnId="{428ACAC6-6203-7F4F-857F-81855B83057E}">
      <dgm:prSet/>
      <dgm:spPr/>
      <dgm:t>
        <a:bodyPr/>
        <a:lstStyle/>
        <a:p>
          <a:endParaRPr lang="en-GB"/>
        </a:p>
      </dgm:t>
    </dgm:pt>
    <dgm:pt modelId="{7E8FA093-9832-5E46-9223-7251C68CB050}">
      <dgm:prSet/>
      <dgm:spPr/>
      <dgm:t>
        <a:bodyPr/>
        <a:lstStyle/>
        <a:p>
          <a:r>
            <a:rPr lang="en-IE" b="1" i="0"/>
            <a:t>Example</a:t>
          </a:r>
          <a:r>
            <a:rPr lang="en-IE" b="0" i="0"/>
            <a:t>: Apply for </a:t>
          </a:r>
          <a:r>
            <a:rPr lang="en-IE" b="1" i="0"/>
            <a:t>Horizon Europe</a:t>
          </a:r>
          <a:r>
            <a:rPr lang="en-IE" b="0" i="0"/>
            <a:t> or </a:t>
          </a:r>
          <a:r>
            <a:rPr lang="en-IE" b="1" i="0"/>
            <a:t>LIFE Program</a:t>
          </a:r>
          <a:r>
            <a:rPr lang="en-IE" b="0" i="0"/>
            <a:t> funding to support NbS projects.</a:t>
          </a:r>
          <a:endParaRPr lang="en-IE"/>
        </a:p>
      </dgm:t>
    </dgm:pt>
    <dgm:pt modelId="{DD1D512F-FF8D-7946-BF09-D465F1111C98}" type="parTrans" cxnId="{2712E269-3A34-694A-BCC4-CE0AAE0CEB58}">
      <dgm:prSet/>
      <dgm:spPr/>
      <dgm:t>
        <a:bodyPr/>
        <a:lstStyle/>
        <a:p>
          <a:endParaRPr lang="en-GB"/>
        </a:p>
      </dgm:t>
    </dgm:pt>
    <dgm:pt modelId="{441E6E5D-4429-D841-82F6-00F88DB92B8F}" type="sibTrans" cxnId="{2712E269-3A34-694A-BCC4-CE0AAE0CEB58}">
      <dgm:prSet/>
      <dgm:spPr/>
      <dgm:t>
        <a:bodyPr/>
        <a:lstStyle/>
        <a:p>
          <a:endParaRPr lang="en-GB"/>
        </a:p>
      </dgm:t>
    </dgm:pt>
    <dgm:pt modelId="{148A4872-E974-8247-9828-127255A6BB1F}">
      <dgm:prSet/>
      <dgm:spPr/>
      <dgm:t>
        <a:bodyPr/>
        <a:lstStyle/>
        <a:p>
          <a:r>
            <a:rPr lang="en-IE" b="1" i="0" dirty="0"/>
            <a:t>Step 5:</a:t>
          </a:r>
          <a:endParaRPr lang="en-IE" dirty="0"/>
        </a:p>
      </dgm:t>
    </dgm:pt>
    <dgm:pt modelId="{957893B9-FE77-214F-B338-1C3CEBD52B8F}" type="parTrans" cxnId="{A275E6F8-CABA-FD42-9B87-61A6CA82FC2F}">
      <dgm:prSet/>
      <dgm:spPr/>
      <dgm:t>
        <a:bodyPr/>
        <a:lstStyle/>
        <a:p>
          <a:endParaRPr lang="en-GB"/>
        </a:p>
      </dgm:t>
    </dgm:pt>
    <dgm:pt modelId="{35A08D32-47BA-264D-885D-2E4DB758837A}" type="sibTrans" cxnId="{A275E6F8-CABA-FD42-9B87-61A6CA82FC2F}">
      <dgm:prSet/>
      <dgm:spPr/>
      <dgm:t>
        <a:bodyPr/>
        <a:lstStyle/>
        <a:p>
          <a:endParaRPr lang="en-GB"/>
        </a:p>
      </dgm:t>
    </dgm:pt>
    <dgm:pt modelId="{75304265-6172-8141-94A6-54E3FD407B1F}">
      <dgm:prSet/>
      <dgm:spPr/>
      <dgm:t>
        <a:bodyPr/>
        <a:lstStyle/>
        <a:p>
          <a:r>
            <a:rPr lang="en-IE" b="1" i="0" dirty="0"/>
            <a:t>Implement and Monitor</a:t>
          </a:r>
          <a:endParaRPr lang="en-IE" dirty="0"/>
        </a:p>
      </dgm:t>
    </dgm:pt>
    <dgm:pt modelId="{10CEC44C-41EB-2046-9822-18486D3B4DD0}" type="parTrans" cxnId="{59094B7C-FB6A-B341-AFA7-F21700503963}">
      <dgm:prSet/>
      <dgm:spPr/>
      <dgm:t>
        <a:bodyPr/>
        <a:lstStyle/>
        <a:p>
          <a:endParaRPr lang="en-GB"/>
        </a:p>
      </dgm:t>
    </dgm:pt>
    <dgm:pt modelId="{EACFD447-E048-CC45-B231-DF1556C756E7}" type="sibTrans" cxnId="{59094B7C-FB6A-B341-AFA7-F21700503963}">
      <dgm:prSet/>
      <dgm:spPr/>
      <dgm:t>
        <a:bodyPr/>
        <a:lstStyle/>
        <a:p>
          <a:endParaRPr lang="en-GB"/>
        </a:p>
      </dgm:t>
    </dgm:pt>
    <dgm:pt modelId="{99FCCFEB-1D56-1747-AB3C-A07A35BC8746}">
      <dgm:prSet/>
      <dgm:spPr/>
      <dgm:t>
        <a:bodyPr/>
        <a:lstStyle/>
        <a:p>
          <a:r>
            <a:rPr lang="en-IE" b="1" i="0"/>
            <a:t>Example</a:t>
          </a:r>
          <a:r>
            <a:rPr lang="en-IE" b="0" i="0"/>
            <a:t>: Use </a:t>
          </a:r>
          <a:r>
            <a:rPr lang="en-IE" b="1" i="0"/>
            <a:t>smart technologies</a:t>
          </a:r>
          <a:r>
            <a:rPr lang="en-IE" b="0" i="0"/>
            <a:t> to monitor stormwater systems or green spaces in real time.</a:t>
          </a:r>
          <a:endParaRPr lang="en-IE"/>
        </a:p>
      </dgm:t>
    </dgm:pt>
    <dgm:pt modelId="{43BA6B1F-D28C-3F47-B02C-C2189BD28863}" type="parTrans" cxnId="{5C002EFF-41FF-AE4F-9324-A03A6C0F1E92}">
      <dgm:prSet/>
      <dgm:spPr/>
      <dgm:t>
        <a:bodyPr/>
        <a:lstStyle/>
        <a:p>
          <a:endParaRPr lang="en-GB"/>
        </a:p>
      </dgm:t>
    </dgm:pt>
    <dgm:pt modelId="{D6548CDC-AF6D-C145-9D5A-E63840F9B922}" type="sibTrans" cxnId="{5C002EFF-41FF-AE4F-9324-A03A6C0F1E92}">
      <dgm:prSet/>
      <dgm:spPr/>
      <dgm:t>
        <a:bodyPr/>
        <a:lstStyle/>
        <a:p>
          <a:endParaRPr lang="en-GB"/>
        </a:p>
      </dgm:t>
    </dgm:pt>
    <dgm:pt modelId="{7D332236-B0D1-634B-B376-3D0DEE4B4EF5}">
      <dgm:prSet/>
      <dgm:spPr/>
      <dgm:t>
        <a:bodyPr/>
        <a:lstStyle/>
        <a:p>
          <a:r>
            <a:rPr lang="en-IE" b="0" i="0" dirty="0"/>
            <a:t>Understand local urban issues (e.g., flooding, pollution, heat islands).</a:t>
          </a:r>
          <a:endParaRPr lang="en-IE" dirty="0"/>
        </a:p>
      </dgm:t>
    </dgm:pt>
    <dgm:pt modelId="{B3227934-3665-1B47-8C27-26712135C443}" type="parTrans" cxnId="{94087E8B-75D0-4D47-93D5-699ACFCCF41C}">
      <dgm:prSet/>
      <dgm:spPr/>
      <dgm:t>
        <a:bodyPr/>
        <a:lstStyle/>
        <a:p>
          <a:endParaRPr lang="en-GB"/>
        </a:p>
      </dgm:t>
    </dgm:pt>
    <dgm:pt modelId="{720DBB8A-C93D-6E45-84FD-8816B94D3281}" type="sibTrans" cxnId="{94087E8B-75D0-4D47-93D5-699ACFCCF41C}">
      <dgm:prSet/>
      <dgm:spPr/>
      <dgm:t>
        <a:bodyPr/>
        <a:lstStyle/>
        <a:p>
          <a:endParaRPr lang="en-GB"/>
        </a:p>
      </dgm:t>
    </dgm:pt>
    <dgm:pt modelId="{5AD946CB-45BC-3A46-9172-D7D005CC2D81}">
      <dgm:prSet/>
      <dgm:spPr/>
      <dgm:t>
        <a:bodyPr/>
        <a:lstStyle/>
        <a:p>
          <a:r>
            <a:rPr lang="en-IE" b="1" i="0" dirty="0"/>
            <a:t>Policy Development and Integration</a:t>
          </a:r>
          <a:endParaRPr lang="en-IE" dirty="0"/>
        </a:p>
      </dgm:t>
    </dgm:pt>
    <dgm:pt modelId="{921DB93E-5E4E-9449-9857-2861C431616D}" type="parTrans" cxnId="{5FE4853E-D031-0041-B5B3-C686ABA7ED94}">
      <dgm:prSet/>
      <dgm:spPr/>
      <dgm:t>
        <a:bodyPr/>
        <a:lstStyle/>
        <a:p>
          <a:endParaRPr lang="en-GB"/>
        </a:p>
      </dgm:t>
    </dgm:pt>
    <dgm:pt modelId="{729EC701-EEAA-7548-8DAF-242E3066FBED}" type="sibTrans" cxnId="{5FE4853E-D031-0041-B5B3-C686ABA7ED94}">
      <dgm:prSet/>
      <dgm:spPr/>
      <dgm:t>
        <a:bodyPr/>
        <a:lstStyle/>
        <a:p>
          <a:endParaRPr lang="en-GB"/>
        </a:p>
      </dgm:t>
    </dgm:pt>
    <dgm:pt modelId="{42A8839E-3EC8-554D-A4EB-457CDA1ACE94}">
      <dgm:prSet/>
      <dgm:spPr/>
      <dgm:t>
        <a:bodyPr/>
        <a:lstStyle/>
        <a:p>
          <a:r>
            <a:rPr lang="en-IE" b="1" i="0" dirty="0"/>
            <a:t>Community Engagement and Collaboration</a:t>
          </a:r>
          <a:endParaRPr lang="en-IE" dirty="0"/>
        </a:p>
      </dgm:t>
    </dgm:pt>
    <dgm:pt modelId="{8976FA47-8543-6A49-83AB-F7325DFFA151}" type="parTrans" cxnId="{9179EA75-6476-2749-B270-3A3BFEADC159}">
      <dgm:prSet/>
      <dgm:spPr/>
      <dgm:t>
        <a:bodyPr/>
        <a:lstStyle/>
        <a:p>
          <a:endParaRPr lang="en-GB"/>
        </a:p>
      </dgm:t>
    </dgm:pt>
    <dgm:pt modelId="{62680129-8E23-8D41-8359-E5FF61A67388}" type="sibTrans" cxnId="{9179EA75-6476-2749-B270-3A3BFEADC159}">
      <dgm:prSet/>
      <dgm:spPr/>
      <dgm:t>
        <a:bodyPr/>
        <a:lstStyle/>
        <a:p>
          <a:endParaRPr lang="en-GB"/>
        </a:p>
      </dgm:t>
    </dgm:pt>
    <dgm:pt modelId="{2B99A2EC-AC58-8749-8C9D-BECC8EC7D38E}">
      <dgm:prSet/>
      <dgm:spPr/>
      <dgm:t>
        <a:bodyPr/>
        <a:lstStyle/>
        <a:p>
          <a:r>
            <a:rPr lang="en-IE" b="0" i="0" dirty="0"/>
            <a:t>Involve </a:t>
          </a:r>
          <a:r>
            <a:rPr lang="en-IE" b="1" i="0" dirty="0"/>
            <a:t>local communities</a:t>
          </a:r>
          <a:r>
            <a:rPr lang="en-IE" b="0" i="0" dirty="0"/>
            <a:t>, </a:t>
          </a:r>
          <a:r>
            <a:rPr lang="en-IE" b="1" i="0" dirty="0"/>
            <a:t>NGOs</a:t>
          </a:r>
          <a:r>
            <a:rPr lang="en-IE" b="0" i="0" dirty="0"/>
            <a:t>, and </a:t>
          </a:r>
          <a:r>
            <a:rPr lang="en-IE" b="1" i="0" dirty="0"/>
            <a:t>businesses</a:t>
          </a:r>
          <a:r>
            <a:rPr lang="en-IE" b="0" i="0" dirty="0"/>
            <a:t> in the decision-making process.</a:t>
          </a:r>
          <a:endParaRPr lang="en-IE" dirty="0"/>
        </a:p>
      </dgm:t>
    </dgm:pt>
    <dgm:pt modelId="{A8DE07C8-7523-D946-AC8A-791B02709AC0}" type="parTrans" cxnId="{8606789B-C73D-7241-AFCB-782DFB4B4C3C}">
      <dgm:prSet/>
      <dgm:spPr/>
      <dgm:t>
        <a:bodyPr/>
        <a:lstStyle/>
        <a:p>
          <a:endParaRPr lang="en-GB"/>
        </a:p>
      </dgm:t>
    </dgm:pt>
    <dgm:pt modelId="{FF8149C6-6701-B74B-9377-21B0E607AE6E}" type="sibTrans" cxnId="{8606789B-C73D-7241-AFCB-782DFB4B4C3C}">
      <dgm:prSet/>
      <dgm:spPr/>
      <dgm:t>
        <a:bodyPr/>
        <a:lstStyle/>
        <a:p>
          <a:endParaRPr lang="en-GB"/>
        </a:p>
      </dgm:t>
    </dgm:pt>
    <dgm:pt modelId="{9C2CFC18-250F-2F43-8AB5-76B52336FA1C}">
      <dgm:prSet/>
      <dgm:spPr/>
      <dgm:t>
        <a:bodyPr/>
        <a:lstStyle/>
        <a:p>
          <a:r>
            <a:rPr lang="en-IE" b="0" i="0" dirty="0"/>
            <a:t>Secure funding through </a:t>
          </a:r>
          <a:r>
            <a:rPr lang="en-IE" b="1" i="0" dirty="0"/>
            <a:t>EU grants</a:t>
          </a:r>
          <a:r>
            <a:rPr lang="en-IE" b="0" i="0" dirty="0"/>
            <a:t>, local government budgets, and public-private partnerships.</a:t>
          </a:r>
          <a:endParaRPr lang="en-IE" dirty="0"/>
        </a:p>
      </dgm:t>
    </dgm:pt>
    <dgm:pt modelId="{39124635-5DD9-7D49-8061-2DFCAE9BD314}" type="parTrans" cxnId="{77CAA75C-9CE6-1E44-9ED4-701186621988}">
      <dgm:prSet/>
      <dgm:spPr/>
      <dgm:t>
        <a:bodyPr/>
        <a:lstStyle/>
        <a:p>
          <a:endParaRPr lang="en-GB"/>
        </a:p>
      </dgm:t>
    </dgm:pt>
    <dgm:pt modelId="{D090A026-F1D9-734B-8B4B-8B967F332DAF}" type="sibTrans" cxnId="{77CAA75C-9CE6-1E44-9ED4-701186621988}">
      <dgm:prSet/>
      <dgm:spPr/>
      <dgm:t>
        <a:bodyPr/>
        <a:lstStyle/>
        <a:p>
          <a:endParaRPr lang="en-GB"/>
        </a:p>
      </dgm:t>
    </dgm:pt>
    <dgm:pt modelId="{0BB76B2D-C886-1346-B63C-AA01575581F8}">
      <dgm:prSet/>
      <dgm:spPr/>
      <dgm:t>
        <a:bodyPr/>
        <a:lstStyle/>
        <a:p>
          <a:r>
            <a:rPr lang="en-IE" b="0" i="0" dirty="0"/>
            <a:t>Implement </a:t>
          </a:r>
          <a:r>
            <a:rPr lang="en-IE" b="0" i="0" dirty="0" err="1"/>
            <a:t>NBbS</a:t>
          </a:r>
          <a:r>
            <a:rPr lang="en-IE" b="0" i="0" dirty="0"/>
            <a:t>, ensuring that they are monitored for effectiveness and maintained properly.</a:t>
          </a:r>
          <a:endParaRPr lang="en-IE" dirty="0"/>
        </a:p>
      </dgm:t>
    </dgm:pt>
    <dgm:pt modelId="{463A034A-9DC3-8B4D-BBC0-1CDC5A738109}" type="parTrans" cxnId="{DD0959F5-6939-C148-925D-9CA6878BFA88}">
      <dgm:prSet/>
      <dgm:spPr/>
      <dgm:t>
        <a:bodyPr/>
        <a:lstStyle/>
        <a:p>
          <a:endParaRPr lang="en-GB"/>
        </a:p>
      </dgm:t>
    </dgm:pt>
    <dgm:pt modelId="{568A8100-FC88-EA46-905D-1F888A5BBCF6}" type="sibTrans" cxnId="{DD0959F5-6939-C148-925D-9CA6878BFA88}">
      <dgm:prSet/>
      <dgm:spPr/>
      <dgm:t>
        <a:bodyPr/>
        <a:lstStyle/>
        <a:p>
          <a:endParaRPr lang="en-GB"/>
        </a:p>
      </dgm:t>
    </dgm:pt>
    <dgm:pt modelId="{7B073B43-2687-8C44-9C2A-CA2F7228933D}" type="pres">
      <dgm:prSet presAssocID="{E4EA5205-20A3-814A-B2B4-D0E0C404F3A7}" presName="linearFlow" presStyleCnt="0">
        <dgm:presLayoutVars>
          <dgm:dir/>
          <dgm:animLvl val="lvl"/>
          <dgm:resizeHandles val="exact"/>
        </dgm:presLayoutVars>
      </dgm:prSet>
      <dgm:spPr/>
    </dgm:pt>
    <dgm:pt modelId="{8827FE09-5BAC-3345-82A4-112F22501E3E}" type="pres">
      <dgm:prSet presAssocID="{49D1985C-E676-9D4C-B64F-C83E6AD27EA2}" presName="composite" presStyleCnt="0"/>
      <dgm:spPr/>
    </dgm:pt>
    <dgm:pt modelId="{39070749-29D9-F54D-A36A-B95921DCA0A1}" type="pres">
      <dgm:prSet presAssocID="{49D1985C-E676-9D4C-B64F-C83E6AD27EA2}" presName="parentText" presStyleLbl="alignNode1" presStyleIdx="0" presStyleCnt="5">
        <dgm:presLayoutVars>
          <dgm:chMax val="1"/>
          <dgm:bulletEnabled val="1"/>
        </dgm:presLayoutVars>
      </dgm:prSet>
      <dgm:spPr/>
    </dgm:pt>
    <dgm:pt modelId="{9B5F33E3-00FD-4D47-B4F8-D07E50C387C4}" type="pres">
      <dgm:prSet presAssocID="{49D1985C-E676-9D4C-B64F-C83E6AD27EA2}" presName="descendantText" presStyleLbl="alignAcc1" presStyleIdx="0" presStyleCnt="5">
        <dgm:presLayoutVars>
          <dgm:bulletEnabled val="1"/>
        </dgm:presLayoutVars>
      </dgm:prSet>
      <dgm:spPr/>
    </dgm:pt>
    <dgm:pt modelId="{87AB894B-EDA1-F044-A8BD-F49A504898A1}" type="pres">
      <dgm:prSet presAssocID="{54FCD063-CA84-6443-97C0-2D89B8B09427}" presName="sp" presStyleCnt="0"/>
      <dgm:spPr/>
    </dgm:pt>
    <dgm:pt modelId="{FD4EE0E8-23FA-1A41-AA47-68BFF09FE888}" type="pres">
      <dgm:prSet presAssocID="{DFA620DD-FE4D-FA44-88AB-0F24287C0900}" presName="composite" presStyleCnt="0"/>
      <dgm:spPr/>
    </dgm:pt>
    <dgm:pt modelId="{B5FFB8CF-9457-714E-BD2A-FD15632ACD3C}" type="pres">
      <dgm:prSet presAssocID="{DFA620DD-FE4D-FA44-88AB-0F24287C0900}" presName="parentText" presStyleLbl="alignNode1" presStyleIdx="1" presStyleCnt="5">
        <dgm:presLayoutVars>
          <dgm:chMax val="1"/>
          <dgm:bulletEnabled val="1"/>
        </dgm:presLayoutVars>
      </dgm:prSet>
      <dgm:spPr/>
    </dgm:pt>
    <dgm:pt modelId="{A0968FCF-C721-0442-A7BB-33E704B5476C}" type="pres">
      <dgm:prSet presAssocID="{DFA620DD-FE4D-FA44-88AB-0F24287C0900}" presName="descendantText" presStyleLbl="alignAcc1" presStyleIdx="1" presStyleCnt="5">
        <dgm:presLayoutVars>
          <dgm:bulletEnabled val="1"/>
        </dgm:presLayoutVars>
      </dgm:prSet>
      <dgm:spPr/>
    </dgm:pt>
    <dgm:pt modelId="{E5052FEF-227A-6240-9704-270229F82A04}" type="pres">
      <dgm:prSet presAssocID="{A3B193B1-57AF-E64B-B25E-CC27E7D0905E}" presName="sp" presStyleCnt="0"/>
      <dgm:spPr/>
    </dgm:pt>
    <dgm:pt modelId="{E474EF28-C77B-9949-8C17-CBF59E7116D3}" type="pres">
      <dgm:prSet presAssocID="{AF8884ED-27A7-E049-B1E9-F6ECB41DBB71}" presName="composite" presStyleCnt="0"/>
      <dgm:spPr/>
    </dgm:pt>
    <dgm:pt modelId="{CA3DB909-2CEE-3848-A6C7-19F8FF7E06CD}" type="pres">
      <dgm:prSet presAssocID="{AF8884ED-27A7-E049-B1E9-F6ECB41DBB71}" presName="parentText" presStyleLbl="alignNode1" presStyleIdx="2" presStyleCnt="5">
        <dgm:presLayoutVars>
          <dgm:chMax val="1"/>
          <dgm:bulletEnabled val="1"/>
        </dgm:presLayoutVars>
      </dgm:prSet>
      <dgm:spPr/>
    </dgm:pt>
    <dgm:pt modelId="{99442918-CDF1-0B44-AED3-93F622FC0175}" type="pres">
      <dgm:prSet presAssocID="{AF8884ED-27A7-E049-B1E9-F6ECB41DBB71}" presName="descendantText" presStyleLbl="alignAcc1" presStyleIdx="2" presStyleCnt="5">
        <dgm:presLayoutVars>
          <dgm:bulletEnabled val="1"/>
        </dgm:presLayoutVars>
      </dgm:prSet>
      <dgm:spPr/>
    </dgm:pt>
    <dgm:pt modelId="{10051AD2-67C0-2449-91D9-F682106BEBD1}" type="pres">
      <dgm:prSet presAssocID="{A1CF647A-6054-3345-940A-844E44E4349A}" presName="sp" presStyleCnt="0"/>
      <dgm:spPr/>
    </dgm:pt>
    <dgm:pt modelId="{AF156A5A-47E6-D849-9B1F-36429EFAE57B}" type="pres">
      <dgm:prSet presAssocID="{38197454-B781-CA43-97FD-EE46F15AECEF}" presName="composite" presStyleCnt="0"/>
      <dgm:spPr/>
    </dgm:pt>
    <dgm:pt modelId="{75F29C7A-FB72-074C-B867-8533BA0F720D}" type="pres">
      <dgm:prSet presAssocID="{38197454-B781-CA43-97FD-EE46F15AECEF}" presName="parentText" presStyleLbl="alignNode1" presStyleIdx="3" presStyleCnt="5">
        <dgm:presLayoutVars>
          <dgm:chMax val="1"/>
          <dgm:bulletEnabled val="1"/>
        </dgm:presLayoutVars>
      </dgm:prSet>
      <dgm:spPr/>
    </dgm:pt>
    <dgm:pt modelId="{0F4B8E1E-F86B-5249-8E3A-2F255BB163FE}" type="pres">
      <dgm:prSet presAssocID="{38197454-B781-CA43-97FD-EE46F15AECEF}" presName="descendantText" presStyleLbl="alignAcc1" presStyleIdx="3" presStyleCnt="5">
        <dgm:presLayoutVars>
          <dgm:bulletEnabled val="1"/>
        </dgm:presLayoutVars>
      </dgm:prSet>
      <dgm:spPr/>
    </dgm:pt>
    <dgm:pt modelId="{CD97975B-925B-9849-82FF-3ECD0128FA5A}" type="pres">
      <dgm:prSet presAssocID="{D8405695-57FF-3F4C-8765-595965CB66D5}" presName="sp" presStyleCnt="0"/>
      <dgm:spPr/>
    </dgm:pt>
    <dgm:pt modelId="{8C3267E0-932C-2248-B9BA-CC614FB9E386}" type="pres">
      <dgm:prSet presAssocID="{148A4872-E974-8247-9828-127255A6BB1F}" presName="composite" presStyleCnt="0"/>
      <dgm:spPr/>
    </dgm:pt>
    <dgm:pt modelId="{82422403-A6D5-3747-8890-C24EF22AF139}" type="pres">
      <dgm:prSet presAssocID="{148A4872-E974-8247-9828-127255A6BB1F}" presName="parentText" presStyleLbl="alignNode1" presStyleIdx="4" presStyleCnt="5">
        <dgm:presLayoutVars>
          <dgm:chMax val="1"/>
          <dgm:bulletEnabled val="1"/>
        </dgm:presLayoutVars>
      </dgm:prSet>
      <dgm:spPr/>
    </dgm:pt>
    <dgm:pt modelId="{506647B7-D0FE-2E44-96A7-CD9BFD6D0AA3}" type="pres">
      <dgm:prSet presAssocID="{148A4872-E974-8247-9828-127255A6BB1F}" presName="descendantText" presStyleLbl="alignAcc1" presStyleIdx="4" presStyleCnt="5">
        <dgm:presLayoutVars>
          <dgm:bulletEnabled val="1"/>
        </dgm:presLayoutVars>
      </dgm:prSet>
      <dgm:spPr/>
    </dgm:pt>
  </dgm:ptLst>
  <dgm:cxnLst>
    <dgm:cxn modelId="{FE4EDB04-2F7A-DB46-9CFB-D4A81700DA36}" srcId="{E4EA5205-20A3-814A-B2B4-D0E0C404F3A7}" destId="{49D1985C-E676-9D4C-B64F-C83E6AD27EA2}" srcOrd="0" destOrd="0" parTransId="{4C8CD6CD-06B6-CB4E-995B-E83A064AF98E}" sibTransId="{54FCD063-CA84-6443-97C0-2D89B8B09427}"/>
    <dgm:cxn modelId="{ABFFC00A-4C65-5844-87A5-0FA1EB8138C2}" srcId="{DFA620DD-FE4D-FA44-88AB-0F24287C0900}" destId="{EEFFD7A2-B550-8042-8DB0-173B08857744}" srcOrd="1" destOrd="0" parTransId="{DB4B4F01-19CC-9B48-9229-B27EACF5F79E}" sibTransId="{5AD4D12A-A750-F246-8C92-078748744183}"/>
    <dgm:cxn modelId="{16F48018-F755-5947-B2F5-DF6966026EE5}" type="presOf" srcId="{0BB76B2D-C886-1346-B63C-AA01575581F8}" destId="{506647B7-D0FE-2E44-96A7-CD9BFD6D0AA3}" srcOrd="0" destOrd="1" presId="urn:microsoft.com/office/officeart/2005/8/layout/chevron2"/>
    <dgm:cxn modelId="{DA301319-3111-6A4F-B049-5D037C27DC97}" type="presOf" srcId="{148A4872-E974-8247-9828-127255A6BB1F}" destId="{82422403-A6D5-3747-8890-C24EF22AF139}" srcOrd="0" destOrd="0" presId="urn:microsoft.com/office/officeart/2005/8/layout/chevron2"/>
    <dgm:cxn modelId="{9DB03726-2757-B540-90EA-1E0A6F532585}" type="presOf" srcId="{E4EA5205-20A3-814A-B2B4-D0E0C404F3A7}" destId="{7B073B43-2687-8C44-9C2A-CA2F7228933D}" srcOrd="0" destOrd="0" presId="urn:microsoft.com/office/officeart/2005/8/layout/chevron2"/>
    <dgm:cxn modelId="{28D5B82D-78FE-1743-9B80-204DA378E40C}" srcId="{AF8884ED-27A7-E049-B1E9-F6ECB41DBB71}" destId="{66A624F5-12E2-3A41-8831-36CE9C9337F6}" srcOrd="2" destOrd="0" parTransId="{A491E424-0B30-4F4C-AEE6-9905728D3CE0}" sibTransId="{8794B2A2-DE68-0A4E-ADE0-0785AD69C2BA}"/>
    <dgm:cxn modelId="{8005692E-A000-8C47-BE9F-054059716485}" srcId="{49D1985C-E676-9D4C-B64F-C83E6AD27EA2}" destId="{8DA38301-67FA-8548-BBE5-82BFBE181D17}" srcOrd="0" destOrd="0" parTransId="{F6DEFA38-1071-FD41-B27B-3ED4C7B9AACD}" sibTransId="{5F2146AE-11DD-5740-B85D-3599A5AA0BD2}"/>
    <dgm:cxn modelId="{D46FB934-B0A5-394C-9C27-03C4B0E89A9E}" type="presOf" srcId="{AF8884ED-27A7-E049-B1E9-F6ECB41DBB71}" destId="{CA3DB909-2CEE-3848-A6C7-19F8FF7E06CD}" srcOrd="0" destOrd="0" presId="urn:microsoft.com/office/officeart/2005/8/layout/chevron2"/>
    <dgm:cxn modelId="{FC2E3037-B568-EF40-BF27-80ADBAEE5F0E}" srcId="{E4EA5205-20A3-814A-B2B4-D0E0C404F3A7}" destId="{AF8884ED-27A7-E049-B1E9-F6ECB41DBB71}" srcOrd="2" destOrd="0" parTransId="{C04695E9-BC38-B141-BFF4-6F7B7E0FDFED}" sibTransId="{A1CF647A-6054-3345-940A-844E44E4349A}"/>
    <dgm:cxn modelId="{5FE4853E-D031-0041-B5B3-C686ABA7ED94}" srcId="{DFA620DD-FE4D-FA44-88AB-0F24287C0900}" destId="{5AD946CB-45BC-3A46-9172-D7D005CC2D81}" srcOrd="0" destOrd="0" parTransId="{921DB93E-5E4E-9449-9857-2861C431616D}" sibTransId="{729EC701-EEAA-7548-8DAF-242E3066FBED}"/>
    <dgm:cxn modelId="{8775DF43-6620-A245-B67A-EB73BEDC59BC}" type="presOf" srcId="{66A624F5-12E2-3A41-8831-36CE9C9337F6}" destId="{99442918-CDF1-0B44-AED3-93F622FC0175}" srcOrd="0" destOrd="2" presId="urn:microsoft.com/office/officeart/2005/8/layout/chevron2"/>
    <dgm:cxn modelId="{6BEB4D4A-3BDC-EB4B-A177-C092274D0BAE}" type="presOf" srcId="{38197454-B781-CA43-97FD-EE46F15AECEF}" destId="{75F29C7A-FB72-074C-B867-8533BA0F720D}" srcOrd="0" destOrd="0" presId="urn:microsoft.com/office/officeart/2005/8/layout/chevron2"/>
    <dgm:cxn modelId="{8F96754F-264D-4C4D-9BF4-63DD9009ADFF}" type="presOf" srcId="{8DA38301-67FA-8548-BBE5-82BFBE181D17}" destId="{9B5F33E3-00FD-4D47-B4F8-D07E50C387C4}" srcOrd="0" destOrd="0" presId="urn:microsoft.com/office/officeart/2005/8/layout/chevron2"/>
    <dgm:cxn modelId="{2D640E50-321E-464E-AD38-8D62EA60EB2C}" type="presOf" srcId="{9C2CFC18-250F-2F43-8AB5-76B52336FA1C}" destId="{0F4B8E1E-F86B-5249-8E3A-2F255BB163FE}" srcOrd="0" destOrd="1" presId="urn:microsoft.com/office/officeart/2005/8/layout/chevron2"/>
    <dgm:cxn modelId="{77CAA75C-9CE6-1E44-9ED4-701186621988}" srcId="{38197454-B781-CA43-97FD-EE46F15AECEF}" destId="{9C2CFC18-250F-2F43-8AB5-76B52336FA1C}" srcOrd="1" destOrd="0" parTransId="{39124635-5DD9-7D49-8061-2DFCAE9BD314}" sibTransId="{D090A026-F1D9-734B-8B4B-8B967F332DAF}"/>
    <dgm:cxn modelId="{0020705D-0A0B-FB45-9C70-1C4EDDFAF413}" type="presOf" srcId="{5AD946CB-45BC-3A46-9172-D7D005CC2D81}" destId="{A0968FCF-C721-0442-A7BB-33E704B5476C}" srcOrd="0" destOrd="0" presId="urn:microsoft.com/office/officeart/2005/8/layout/chevron2"/>
    <dgm:cxn modelId="{564F7463-89D9-1D48-9A14-F9D99C0F6918}" srcId="{49D1985C-E676-9D4C-B64F-C83E6AD27EA2}" destId="{EA22A5BF-4433-B34E-9059-FC261055F325}" srcOrd="2" destOrd="0" parTransId="{B5E16729-0CBC-2745-8DD9-35F2051D1F53}" sibTransId="{31F12524-6649-2D40-AA4E-02D337AD5530}"/>
    <dgm:cxn modelId="{2712E269-3A34-694A-BCC4-CE0AAE0CEB58}" srcId="{38197454-B781-CA43-97FD-EE46F15AECEF}" destId="{7E8FA093-9832-5E46-9223-7251C68CB050}" srcOrd="2" destOrd="0" parTransId="{DD1D512F-FF8D-7946-BF09-D465F1111C98}" sibTransId="{441E6E5D-4429-D841-82F6-00F88DB92B8F}"/>
    <dgm:cxn modelId="{87F0BF6A-367B-934A-B5C9-F8AC7220FD4A}" type="presOf" srcId="{75304265-6172-8141-94A6-54E3FD407B1F}" destId="{506647B7-D0FE-2E44-96A7-CD9BFD6D0AA3}" srcOrd="0" destOrd="0" presId="urn:microsoft.com/office/officeart/2005/8/layout/chevron2"/>
    <dgm:cxn modelId="{F287BC72-6D0D-0C4B-A8DB-18AD236E5178}" type="presOf" srcId="{7E8FA093-9832-5E46-9223-7251C68CB050}" destId="{0F4B8E1E-F86B-5249-8E3A-2F255BB163FE}" srcOrd="0" destOrd="2" presId="urn:microsoft.com/office/officeart/2005/8/layout/chevron2"/>
    <dgm:cxn modelId="{9179EA75-6476-2749-B270-3A3BFEADC159}" srcId="{AF8884ED-27A7-E049-B1E9-F6ECB41DBB71}" destId="{42A8839E-3EC8-554D-A4EB-457CDA1ACE94}" srcOrd="0" destOrd="0" parTransId="{8976FA47-8543-6A49-83AB-F7325DFFA151}" sibTransId="{62680129-8E23-8D41-8359-E5FF61A67388}"/>
    <dgm:cxn modelId="{A04D7A78-A629-8C44-9357-FF1E6A46F535}" srcId="{E4EA5205-20A3-814A-B2B4-D0E0C404F3A7}" destId="{DFA620DD-FE4D-FA44-88AB-0F24287C0900}" srcOrd="1" destOrd="0" parTransId="{BE54317F-3A2F-8047-9673-8269CA3E6506}" sibTransId="{A3B193B1-57AF-E64B-B25E-CC27E7D0905E}"/>
    <dgm:cxn modelId="{59094B7C-FB6A-B341-AFA7-F21700503963}" srcId="{148A4872-E974-8247-9828-127255A6BB1F}" destId="{75304265-6172-8141-94A6-54E3FD407B1F}" srcOrd="0" destOrd="0" parTransId="{10CEC44C-41EB-2046-9822-18486D3B4DD0}" sibTransId="{EACFD447-E048-CC45-B231-DF1556C756E7}"/>
    <dgm:cxn modelId="{CB68F482-3AB9-1B48-AAC5-4B3A8BF0308D}" type="presOf" srcId="{7D332236-B0D1-634B-B376-3D0DEE4B4EF5}" destId="{9B5F33E3-00FD-4D47-B4F8-D07E50C387C4}" srcOrd="0" destOrd="1" presId="urn:microsoft.com/office/officeart/2005/8/layout/chevron2"/>
    <dgm:cxn modelId="{8BBF4383-0641-904F-9A49-6B14294D30C1}" type="presOf" srcId="{EEFFD7A2-B550-8042-8DB0-173B08857744}" destId="{A0968FCF-C721-0442-A7BB-33E704B5476C}" srcOrd="0" destOrd="1" presId="urn:microsoft.com/office/officeart/2005/8/layout/chevron2"/>
    <dgm:cxn modelId="{94087E8B-75D0-4D47-93D5-699ACFCCF41C}" srcId="{49D1985C-E676-9D4C-B64F-C83E6AD27EA2}" destId="{7D332236-B0D1-634B-B376-3D0DEE4B4EF5}" srcOrd="1" destOrd="0" parTransId="{B3227934-3665-1B47-8C27-26712135C443}" sibTransId="{720DBB8A-C93D-6E45-84FD-8816B94D3281}"/>
    <dgm:cxn modelId="{39B53F95-27EC-E24A-BA87-F6F24E10BBD1}" type="presOf" srcId="{E578E03D-F082-5841-97EC-1922D4F7CA08}" destId="{A0968FCF-C721-0442-A7BB-33E704B5476C}" srcOrd="0" destOrd="2" presId="urn:microsoft.com/office/officeart/2005/8/layout/chevron2"/>
    <dgm:cxn modelId="{8606789B-C73D-7241-AFCB-782DFB4B4C3C}" srcId="{AF8884ED-27A7-E049-B1E9-F6ECB41DBB71}" destId="{2B99A2EC-AC58-8749-8C9D-BECC8EC7D38E}" srcOrd="1" destOrd="0" parTransId="{A8DE07C8-7523-D946-AC8A-791B02709AC0}" sibTransId="{FF8149C6-6701-B74B-9377-21B0E607AE6E}"/>
    <dgm:cxn modelId="{17B434B2-EC3B-324F-B50D-D3F930FF8728}" srcId="{DFA620DD-FE4D-FA44-88AB-0F24287C0900}" destId="{E578E03D-F082-5841-97EC-1922D4F7CA08}" srcOrd="2" destOrd="0" parTransId="{B1D6F168-EF70-F744-A284-8566FB999002}" sibTransId="{F4ADD2DA-3A6B-6745-BFC2-2E8AD4D4490E}"/>
    <dgm:cxn modelId="{4DAB80BF-4E94-DA47-ACED-22C3F7A127BF}" type="presOf" srcId="{7DBEF2DD-BDAA-A84E-8F7F-90504AE7B675}" destId="{0F4B8E1E-F86B-5249-8E3A-2F255BB163FE}" srcOrd="0" destOrd="0" presId="urn:microsoft.com/office/officeart/2005/8/layout/chevron2"/>
    <dgm:cxn modelId="{428ACAC6-6203-7F4F-857F-81855B83057E}" srcId="{38197454-B781-CA43-97FD-EE46F15AECEF}" destId="{7DBEF2DD-BDAA-A84E-8F7F-90504AE7B675}" srcOrd="0" destOrd="0" parTransId="{4B60215B-397C-444A-9C04-30612C22A429}" sibTransId="{E5EB3E9C-F470-B042-8C4F-D2CAE218A9AE}"/>
    <dgm:cxn modelId="{4D2233CA-0F60-3647-8677-547BA790FA5F}" type="presOf" srcId="{42A8839E-3EC8-554D-A4EB-457CDA1ACE94}" destId="{99442918-CDF1-0B44-AED3-93F622FC0175}" srcOrd="0" destOrd="0" presId="urn:microsoft.com/office/officeart/2005/8/layout/chevron2"/>
    <dgm:cxn modelId="{0CF7DACF-1A1A-914E-8B7E-88CF02C7A944}" type="presOf" srcId="{99FCCFEB-1D56-1747-AB3C-A07A35BC8746}" destId="{506647B7-D0FE-2E44-96A7-CD9BFD6D0AA3}" srcOrd="0" destOrd="2" presId="urn:microsoft.com/office/officeart/2005/8/layout/chevron2"/>
    <dgm:cxn modelId="{B9D270D6-5627-DC4B-9942-B305DA2BE92F}" type="presOf" srcId="{2B99A2EC-AC58-8749-8C9D-BECC8EC7D38E}" destId="{99442918-CDF1-0B44-AED3-93F622FC0175}" srcOrd="0" destOrd="1" presId="urn:microsoft.com/office/officeart/2005/8/layout/chevron2"/>
    <dgm:cxn modelId="{43295CD7-21E3-F348-A084-593142F66062}" srcId="{E4EA5205-20A3-814A-B2B4-D0E0C404F3A7}" destId="{38197454-B781-CA43-97FD-EE46F15AECEF}" srcOrd="3" destOrd="0" parTransId="{8B45E632-17BB-6740-81F2-81F9958189AD}" sibTransId="{D8405695-57FF-3F4C-8765-595965CB66D5}"/>
    <dgm:cxn modelId="{F16F21DF-45D6-7541-800B-28A7530A7BD5}" type="presOf" srcId="{DFA620DD-FE4D-FA44-88AB-0F24287C0900}" destId="{B5FFB8CF-9457-714E-BD2A-FD15632ACD3C}" srcOrd="0" destOrd="0" presId="urn:microsoft.com/office/officeart/2005/8/layout/chevron2"/>
    <dgm:cxn modelId="{CC53C3E8-BEB8-9B4E-92D2-5EAD3D5F067A}" type="presOf" srcId="{EA22A5BF-4433-B34E-9059-FC261055F325}" destId="{9B5F33E3-00FD-4D47-B4F8-D07E50C387C4}" srcOrd="0" destOrd="2" presId="urn:microsoft.com/office/officeart/2005/8/layout/chevron2"/>
    <dgm:cxn modelId="{28F394EC-178F-544E-8A07-A3B0A0E96D17}" type="presOf" srcId="{49D1985C-E676-9D4C-B64F-C83E6AD27EA2}" destId="{39070749-29D9-F54D-A36A-B95921DCA0A1}" srcOrd="0" destOrd="0" presId="urn:microsoft.com/office/officeart/2005/8/layout/chevron2"/>
    <dgm:cxn modelId="{DD0959F5-6939-C148-925D-9CA6878BFA88}" srcId="{148A4872-E974-8247-9828-127255A6BB1F}" destId="{0BB76B2D-C886-1346-B63C-AA01575581F8}" srcOrd="1" destOrd="0" parTransId="{463A034A-9DC3-8B4D-BBC0-1CDC5A738109}" sibTransId="{568A8100-FC88-EA46-905D-1F888A5BBCF6}"/>
    <dgm:cxn modelId="{A275E6F8-CABA-FD42-9B87-61A6CA82FC2F}" srcId="{E4EA5205-20A3-814A-B2B4-D0E0C404F3A7}" destId="{148A4872-E974-8247-9828-127255A6BB1F}" srcOrd="4" destOrd="0" parTransId="{957893B9-FE77-214F-B338-1C3CEBD52B8F}" sibTransId="{35A08D32-47BA-264D-885D-2E4DB758837A}"/>
    <dgm:cxn modelId="{5C002EFF-41FF-AE4F-9324-A03A6C0F1E92}" srcId="{148A4872-E974-8247-9828-127255A6BB1F}" destId="{99FCCFEB-1D56-1747-AB3C-A07A35BC8746}" srcOrd="2" destOrd="0" parTransId="{43BA6B1F-D28C-3F47-B02C-C2189BD28863}" sibTransId="{D6548CDC-AF6D-C145-9D5A-E63840F9B922}"/>
    <dgm:cxn modelId="{94F448B3-B7DA-2F4F-A706-185C8F619BAC}" type="presParOf" srcId="{7B073B43-2687-8C44-9C2A-CA2F7228933D}" destId="{8827FE09-5BAC-3345-82A4-112F22501E3E}" srcOrd="0" destOrd="0" presId="urn:microsoft.com/office/officeart/2005/8/layout/chevron2"/>
    <dgm:cxn modelId="{D716D7D2-1A75-E346-BF31-8C564F59EE9B}" type="presParOf" srcId="{8827FE09-5BAC-3345-82A4-112F22501E3E}" destId="{39070749-29D9-F54D-A36A-B95921DCA0A1}" srcOrd="0" destOrd="0" presId="urn:microsoft.com/office/officeart/2005/8/layout/chevron2"/>
    <dgm:cxn modelId="{CB262389-BBE2-E04B-877D-7544E4F20872}" type="presParOf" srcId="{8827FE09-5BAC-3345-82A4-112F22501E3E}" destId="{9B5F33E3-00FD-4D47-B4F8-D07E50C387C4}" srcOrd="1" destOrd="0" presId="urn:microsoft.com/office/officeart/2005/8/layout/chevron2"/>
    <dgm:cxn modelId="{C6717279-9686-5645-BD69-6E20D7E9130C}" type="presParOf" srcId="{7B073B43-2687-8C44-9C2A-CA2F7228933D}" destId="{87AB894B-EDA1-F044-A8BD-F49A504898A1}" srcOrd="1" destOrd="0" presId="urn:microsoft.com/office/officeart/2005/8/layout/chevron2"/>
    <dgm:cxn modelId="{44CA9184-4CD2-1E45-9307-37BECE448794}" type="presParOf" srcId="{7B073B43-2687-8C44-9C2A-CA2F7228933D}" destId="{FD4EE0E8-23FA-1A41-AA47-68BFF09FE888}" srcOrd="2" destOrd="0" presId="urn:microsoft.com/office/officeart/2005/8/layout/chevron2"/>
    <dgm:cxn modelId="{01691A51-3951-AB4A-97A2-2D5D2E18ED97}" type="presParOf" srcId="{FD4EE0E8-23FA-1A41-AA47-68BFF09FE888}" destId="{B5FFB8CF-9457-714E-BD2A-FD15632ACD3C}" srcOrd="0" destOrd="0" presId="urn:microsoft.com/office/officeart/2005/8/layout/chevron2"/>
    <dgm:cxn modelId="{29BEC167-7C33-5642-942A-30FF9C8395C5}" type="presParOf" srcId="{FD4EE0E8-23FA-1A41-AA47-68BFF09FE888}" destId="{A0968FCF-C721-0442-A7BB-33E704B5476C}" srcOrd="1" destOrd="0" presId="urn:microsoft.com/office/officeart/2005/8/layout/chevron2"/>
    <dgm:cxn modelId="{1AA17DC9-E463-DA47-BF2D-43AB52E196E8}" type="presParOf" srcId="{7B073B43-2687-8C44-9C2A-CA2F7228933D}" destId="{E5052FEF-227A-6240-9704-270229F82A04}" srcOrd="3" destOrd="0" presId="urn:microsoft.com/office/officeart/2005/8/layout/chevron2"/>
    <dgm:cxn modelId="{F1E41DDD-BEEC-AE43-B1EB-9A9E5BB4FCB3}" type="presParOf" srcId="{7B073B43-2687-8C44-9C2A-CA2F7228933D}" destId="{E474EF28-C77B-9949-8C17-CBF59E7116D3}" srcOrd="4" destOrd="0" presId="urn:microsoft.com/office/officeart/2005/8/layout/chevron2"/>
    <dgm:cxn modelId="{BA6D05EA-D1FD-F841-BB4C-8D97E0D786D1}" type="presParOf" srcId="{E474EF28-C77B-9949-8C17-CBF59E7116D3}" destId="{CA3DB909-2CEE-3848-A6C7-19F8FF7E06CD}" srcOrd="0" destOrd="0" presId="urn:microsoft.com/office/officeart/2005/8/layout/chevron2"/>
    <dgm:cxn modelId="{6C75D9E2-3F00-AE4B-8FC4-91AE0364824C}" type="presParOf" srcId="{E474EF28-C77B-9949-8C17-CBF59E7116D3}" destId="{99442918-CDF1-0B44-AED3-93F622FC0175}" srcOrd="1" destOrd="0" presId="urn:microsoft.com/office/officeart/2005/8/layout/chevron2"/>
    <dgm:cxn modelId="{FC252B94-D7D9-144D-B950-6B59A4AFA2DB}" type="presParOf" srcId="{7B073B43-2687-8C44-9C2A-CA2F7228933D}" destId="{10051AD2-67C0-2449-91D9-F682106BEBD1}" srcOrd="5" destOrd="0" presId="urn:microsoft.com/office/officeart/2005/8/layout/chevron2"/>
    <dgm:cxn modelId="{BC88B5E0-B829-B84F-BEFD-4BE277B83BF0}" type="presParOf" srcId="{7B073B43-2687-8C44-9C2A-CA2F7228933D}" destId="{AF156A5A-47E6-D849-9B1F-36429EFAE57B}" srcOrd="6" destOrd="0" presId="urn:microsoft.com/office/officeart/2005/8/layout/chevron2"/>
    <dgm:cxn modelId="{5E11F1C5-245C-7440-AFD8-B4017AA7D0CE}" type="presParOf" srcId="{AF156A5A-47E6-D849-9B1F-36429EFAE57B}" destId="{75F29C7A-FB72-074C-B867-8533BA0F720D}" srcOrd="0" destOrd="0" presId="urn:microsoft.com/office/officeart/2005/8/layout/chevron2"/>
    <dgm:cxn modelId="{1D368C1F-BFFB-6649-9302-290289A8B4A3}" type="presParOf" srcId="{AF156A5A-47E6-D849-9B1F-36429EFAE57B}" destId="{0F4B8E1E-F86B-5249-8E3A-2F255BB163FE}" srcOrd="1" destOrd="0" presId="urn:microsoft.com/office/officeart/2005/8/layout/chevron2"/>
    <dgm:cxn modelId="{27471924-B6D7-D642-8EC1-B45184168D79}" type="presParOf" srcId="{7B073B43-2687-8C44-9C2A-CA2F7228933D}" destId="{CD97975B-925B-9849-82FF-3ECD0128FA5A}" srcOrd="7" destOrd="0" presId="urn:microsoft.com/office/officeart/2005/8/layout/chevron2"/>
    <dgm:cxn modelId="{D98C6CF7-90E6-C341-9DFB-F7CB0C0FEBB1}" type="presParOf" srcId="{7B073B43-2687-8C44-9C2A-CA2F7228933D}" destId="{8C3267E0-932C-2248-B9BA-CC614FB9E386}" srcOrd="8" destOrd="0" presId="urn:microsoft.com/office/officeart/2005/8/layout/chevron2"/>
    <dgm:cxn modelId="{D484E25F-144A-BA4D-A6FA-085F1915D6BC}" type="presParOf" srcId="{8C3267E0-932C-2248-B9BA-CC614FB9E386}" destId="{82422403-A6D5-3747-8890-C24EF22AF139}" srcOrd="0" destOrd="0" presId="urn:microsoft.com/office/officeart/2005/8/layout/chevron2"/>
    <dgm:cxn modelId="{4D184444-DEE6-FC4E-9BA7-F716D63F2EE6}" type="presParOf" srcId="{8C3267E0-932C-2248-B9BA-CC614FB9E386}" destId="{506647B7-D0FE-2E44-96A7-CD9BFD6D0AA3}"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DA65CD-3F44-074D-8B47-89369996CB2C}">
      <dsp:nvSpPr>
        <dsp:cNvPr id="0" name=""/>
        <dsp:cNvSpPr/>
      </dsp:nvSpPr>
      <dsp:spPr>
        <a:xfrm rot="5400000">
          <a:off x="6118756" y="-2518215"/>
          <a:ext cx="922368" cy="6192885"/>
        </a:xfrm>
        <a:prstGeom prst="round2Same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IE" sz="1600" b="0" i="0" kern="1200"/>
            <a:t>Carbon sequestration, </a:t>
          </a:r>
          <a:endParaRPr lang="en-IE" sz="1600" kern="1200" dirty="0"/>
        </a:p>
        <a:p>
          <a:pPr marL="171450" lvl="1" indent="-171450" algn="l" defTabSz="711200">
            <a:lnSpc>
              <a:spcPct val="90000"/>
            </a:lnSpc>
            <a:spcBef>
              <a:spcPct val="0"/>
            </a:spcBef>
            <a:spcAft>
              <a:spcPct val="15000"/>
            </a:spcAft>
            <a:buChar char="•"/>
          </a:pPr>
          <a:r>
            <a:rPr lang="en-IE" sz="1600" b="0" i="0" kern="1200"/>
            <a:t>flood protection, </a:t>
          </a:r>
          <a:endParaRPr lang="en-IE" sz="1600" kern="1200" dirty="0"/>
        </a:p>
        <a:p>
          <a:pPr marL="171450" lvl="1" indent="-171450" algn="l" defTabSz="711200">
            <a:lnSpc>
              <a:spcPct val="90000"/>
            </a:lnSpc>
            <a:spcBef>
              <a:spcPct val="0"/>
            </a:spcBef>
            <a:spcAft>
              <a:spcPct val="15000"/>
            </a:spcAft>
            <a:buChar char="•"/>
          </a:pPr>
          <a:r>
            <a:rPr lang="en-IE" sz="1600" b="0" i="0" kern="1200"/>
            <a:t>biodiversity enhancement.</a:t>
          </a:r>
          <a:endParaRPr lang="en-IE" sz="1600" kern="1200" dirty="0"/>
        </a:p>
        <a:p>
          <a:pPr marL="171450" lvl="1" indent="-171450" algn="l" defTabSz="711200">
            <a:lnSpc>
              <a:spcPct val="90000"/>
            </a:lnSpc>
            <a:spcBef>
              <a:spcPct val="0"/>
            </a:spcBef>
            <a:spcAft>
              <a:spcPct val="15000"/>
            </a:spcAft>
            <a:buChar char="•"/>
          </a:pPr>
          <a:r>
            <a:rPr lang="en-IE" sz="1600" b="0" i="0" kern="1200"/>
            <a:t>Mitigating climate change impacts.</a:t>
          </a:r>
          <a:endParaRPr lang="en-IE" sz="1600" kern="1200" dirty="0"/>
        </a:p>
      </dsp:txBody>
      <dsp:txXfrm rot="-5400000">
        <a:off x="3483498" y="162069"/>
        <a:ext cx="6147859" cy="832316"/>
      </dsp:txXfrm>
    </dsp:sp>
    <dsp:sp modelId="{19DD654C-598B-4046-AB4E-AC55E04D5815}">
      <dsp:nvSpPr>
        <dsp:cNvPr id="0" name=""/>
        <dsp:cNvSpPr/>
      </dsp:nvSpPr>
      <dsp:spPr>
        <a:xfrm>
          <a:off x="0" y="1746"/>
          <a:ext cx="3483497" cy="1152961"/>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66675" rIns="133350" bIns="66675" numCol="1" spcCol="1270" anchor="ctr" anchorCtr="0">
          <a:noAutofit/>
        </a:bodyPr>
        <a:lstStyle/>
        <a:p>
          <a:pPr marL="0" lvl="0" indent="0" algn="ctr" defTabSz="1555750">
            <a:lnSpc>
              <a:spcPct val="90000"/>
            </a:lnSpc>
            <a:spcBef>
              <a:spcPct val="0"/>
            </a:spcBef>
            <a:spcAft>
              <a:spcPct val="35000"/>
            </a:spcAft>
            <a:buNone/>
          </a:pPr>
          <a:r>
            <a:rPr lang="en-IE" sz="3500" b="0" i="0" kern="1200"/>
            <a:t>Environmental </a:t>
          </a:r>
          <a:endParaRPr lang="en-IE" sz="3500" kern="1200"/>
        </a:p>
      </dsp:txBody>
      <dsp:txXfrm>
        <a:off x="56283" y="58029"/>
        <a:ext cx="3370931" cy="1040395"/>
      </dsp:txXfrm>
    </dsp:sp>
    <dsp:sp modelId="{4AE9F508-529C-FD43-BD39-22EAFBA77E81}">
      <dsp:nvSpPr>
        <dsp:cNvPr id="0" name=""/>
        <dsp:cNvSpPr/>
      </dsp:nvSpPr>
      <dsp:spPr>
        <a:xfrm rot="5400000">
          <a:off x="6118756" y="-1307606"/>
          <a:ext cx="922368" cy="6192885"/>
        </a:xfrm>
        <a:prstGeom prst="round2Same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IE" sz="1600" b="0" i="0" kern="1200"/>
            <a:t>Increased property values near green spaces.</a:t>
          </a:r>
          <a:endParaRPr lang="en-IE" sz="1600" kern="1200" dirty="0"/>
        </a:p>
        <a:p>
          <a:pPr marL="171450" lvl="1" indent="-171450" algn="l" defTabSz="711200">
            <a:lnSpc>
              <a:spcPct val="90000"/>
            </a:lnSpc>
            <a:spcBef>
              <a:spcPct val="0"/>
            </a:spcBef>
            <a:spcAft>
              <a:spcPct val="15000"/>
            </a:spcAft>
            <a:buChar char="•"/>
          </a:pPr>
          <a:r>
            <a:rPr lang="en-IE" sz="1600" b="0" i="0" kern="1200"/>
            <a:t>New job sectors in green infrastructure.</a:t>
          </a:r>
          <a:endParaRPr lang="en-IE" sz="1600" kern="1200" dirty="0"/>
        </a:p>
      </dsp:txBody>
      <dsp:txXfrm rot="-5400000">
        <a:off x="3483498" y="1372678"/>
        <a:ext cx="6147859" cy="832316"/>
      </dsp:txXfrm>
    </dsp:sp>
    <dsp:sp modelId="{23F00071-36A1-CC45-B768-6EAC8DF8AC6F}">
      <dsp:nvSpPr>
        <dsp:cNvPr id="0" name=""/>
        <dsp:cNvSpPr/>
      </dsp:nvSpPr>
      <dsp:spPr>
        <a:xfrm>
          <a:off x="0" y="1212355"/>
          <a:ext cx="3483497" cy="1152961"/>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66675" rIns="133350" bIns="66675" numCol="1" spcCol="1270" anchor="ctr" anchorCtr="0">
          <a:noAutofit/>
        </a:bodyPr>
        <a:lstStyle/>
        <a:p>
          <a:pPr marL="0" lvl="0" indent="0" algn="ctr" defTabSz="1555750">
            <a:lnSpc>
              <a:spcPct val="90000"/>
            </a:lnSpc>
            <a:spcBef>
              <a:spcPct val="0"/>
            </a:spcBef>
            <a:spcAft>
              <a:spcPct val="35000"/>
            </a:spcAft>
            <a:buNone/>
          </a:pPr>
          <a:r>
            <a:rPr lang="en-IE" sz="3500" b="0" i="0" kern="1200"/>
            <a:t>Economic </a:t>
          </a:r>
          <a:endParaRPr lang="en-IE" sz="3500" kern="1200"/>
        </a:p>
      </dsp:txBody>
      <dsp:txXfrm>
        <a:off x="56283" y="1268638"/>
        <a:ext cx="3370931" cy="1040395"/>
      </dsp:txXfrm>
    </dsp:sp>
    <dsp:sp modelId="{887F8973-5233-8D42-852C-8662536B17A1}">
      <dsp:nvSpPr>
        <dsp:cNvPr id="0" name=""/>
        <dsp:cNvSpPr/>
      </dsp:nvSpPr>
      <dsp:spPr>
        <a:xfrm rot="5400000">
          <a:off x="6118756" y="-96996"/>
          <a:ext cx="922368" cy="6192885"/>
        </a:xfrm>
        <a:prstGeom prst="round2Same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IE" sz="1600" b="0" i="0" kern="1200"/>
            <a:t>Reduced stress, improved mental health.</a:t>
          </a:r>
          <a:endParaRPr lang="en-IE" sz="1600" kern="1200" dirty="0"/>
        </a:p>
        <a:p>
          <a:pPr marL="171450" lvl="1" indent="-171450" algn="l" defTabSz="711200">
            <a:lnSpc>
              <a:spcPct val="90000"/>
            </a:lnSpc>
            <a:spcBef>
              <a:spcPct val="0"/>
            </a:spcBef>
            <a:spcAft>
              <a:spcPct val="15000"/>
            </a:spcAft>
            <a:buChar char="•"/>
          </a:pPr>
          <a:r>
            <a:rPr lang="en-IE" sz="1600" b="0" i="0" kern="1200"/>
            <a:t>Social cohesion through shared green spaces</a:t>
          </a:r>
          <a:r>
            <a:rPr lang="en-IE" sz="1300" b="0" i="0" kern="1200"/>
            <a:t>.</a:t>
          </a:r>
          <a:endParaRPr lang="en-IE" sz="1300" kern="1200" dirty="0"/>
        </a:p>
      </dsp:txBody>
      <dsp:txXfrm rot="-5400000">
        <a:off x="3483498" y="2583288"/>
        <a:ext cx="6147859" cy="832316"/>
      </dsp:txXfrm>
    </dsp:sp>
    <dsp:sp modelId="{BC3DA725-DA5A-034F-80F4-CC0A8C624919}">
      <dsp:nvSpPr>
        <dsp:cNvPr id="0" name=""/>
        <dsp:cNvSpPr/>
      </dsp:nvSpPr>
      <dsp:spPr>
        <a:xfrm>
          <a:off x="0" y="2422965"/>
          <a:ext cx="3483497" cy="1152961"/>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66675" rIns="133350" bIns="66675" numCol="1" spcCol="1270" anchor="ctr" anchorCtr="0">
          <a:noAutofit/>
        </a:bodyPr>
        <a:lstStyle/>
        <a:p>
          <a:pPr marL="0" lvl="0" indent="0" algn="ctr" defTabSz="1555750">
            <a:lnSpc>
              <a:spcPct val="90000"/>
            </a:lnSpc>
            <a:spcBef>
              <a:spcPct val="0"/>
            </a:spcBef>
            <a:spcAft>
              <a:spcPct val="35000"/>
            </a:spcAft>
            <a:buNone/>
          </a:pPr>
          <a:r>
            <a:rPr lang="en-IE" sz="3500" b="0" i="0" kern="1200"/>
            <a:t>Social</a:t>
          </a:r>
          <a:endParaRPr lang="en-IE" sz="3500" kern="1200"/>
        </a:p>
      </dsp:txBody>
      <dsp:txXfrm>
        <a:off x="56283" y="2479248"/>
        <a:ext cx="3370931" cy="104039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070749-29D9-F54D-A36A-B95921DCA0A1}">
      <dsp:nvSpPr>
        <dsp:cNvPr id="0" name=""/>
        <dsp:cNvSpPr/>
      </dsp:nvSpPr>
      <dsp:spPr>
        <a:xfrm rot="5400000">
          <a:off x="-148492" y="150572"/>
          <a:ext cx="989948" cy="692963"/>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IE" sz="1500" b="1" i="0" kern="1200" dirty="0"/>
            <a:t>Step 1:</a:t>
          </a:r>
          <a:endParaRPr lang="en-IE" sz="1500" kern="1200" dirty="0"/>
        </a:p>
      </dsp:txBody>
      <dsp:txXfrm rot="-5400000">
        <a:off x="1" y="348562"/>
        <a:ext cx="692963" cy="296985"/>
      </dsp:txXfrm>
    </dsp:sp>
    <dsp:sp modelId="{9B5F33E3-00FD-4D47-B4F8-D07E50C387C4}">
      <dsp:nvSpPr>
        <dsp:cNvPr id="0" name=""/>
        <dsp:cNvSpPr/>
      </dsp:nvSpPr>
      <dsp:spPr>
        <a:xfrm rot="5400000">
          <a:off x="5482605" y="-4787562"/>
          <a:ext cx="643466" cy="10222750"/>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n-IE" sz="1200" b="1" i="0" kern="1200" dirty="0"/>
            <a:t>Identify Urban Challenges</a:t>
          </a:r>
          <a:endParaRPr lang="en-IE" sz="1200" kern="1200" dirty="0"/>
        </a:p>
        <a:p>
          <a:pPr marL="114300" lvl="1" indent="-114300" algn="l" defTabSz="533400">
            <a:lnSpc>
              <a:spcPct val="90000"/>
            </a:lnSpc>
            <a:spcBef>
              <a:spcPct val="0"/>
            </a:spcBef>
            <a:spcAft>
              <a:spcPct val="15000"/>
            </a:spcAft>
            <a:buChar char="•"/>
          </a:pPr>
          <a:r>
            <a:rPr lang="en-IE" sz="1200" b="0" i="0" kern="1200" dirty="0"/>
            <a:t>Understand local urban issues (e.g., flooding, pollution, heat islands).</a:t>
          </a:r>
          <a:endParaRPr lang="en-IE" sz="1200" kern="1200" dirty="0"/>
        </a:p>
        <a:p>
          <a:pPr marL="114300" lvl="1" indent="-114300" algn="l" defTabSz="533400">
            <a:lnSpc>
              <a:spcPct val="90000"/>
            </a:lnSpc>
            <a:spcBef>
              <a:spcPct val="0"/>
            </a:spcBef>
            <a:spcAft>
              <a:spcPct val="15000"/>
            </a:spcAft>
            <a:buChar char="•"/>
          </a:pPr>
          <a:r>
            <a:rPr lang="en-IE" sz="1200" b="1" i="0" kern="1200"/>
            <a:t>Example</a:t>
          </a:r>
          <a:r>
            <a:rPr lang="en-IE" sz="1200" b="0" i="0" kern="1200"/>
            <a:t>: Cities facing frequent </a:t>
          </a:r>
          <a:r>
            <a:rPr lang="en-IE" sz="1200" b="1" i="0" kern="1200"/>
            <a:t>urban flooding</a:t>
          </a:r>
          <a:r>
            <a:rPr lang="en-IE" sz="1200" b="0" i="0" kern="1200"/>
            <a:t> could benefit from </a:t>
          </a:r>
          <a:r>
            <a:rPr lang="en-IE" sz="1200" b="1" i="0" kern="1200"/>
            <a:t>green roofs</a:t>
          </a:r>
          <a:r>
            <a:rPr lang="en-IE" sz="1200" b="0" i="0" kern="1200"/>
            <a:t> and </a:t>
          </a:r>
          <a:r>
            <a:rPr lang="en-IE" sz="1200" b="1" i="0" kern="1200"/>
            <a:t>rain gardens</a:t>
          </a:r>
          <a:r>
            <a:rPr lang="en-IE" sz="1200" b="0" i="0" kern="1200"/>
            <a:t>.</a:t>
          </a:r>
          <a:endParaRPr lang="en-IE" sz="1200" kern="1200"/>
        </a:p>
      </dsp:txBody>
      <dsp:txXfrm rot="-5400000">
        <a:off x="692964" y="33490"/>
        <a:ext cx="10191339" cy="580644"/>
      </dsp:txXfrm>
    </dsp:sp>
    <dsp:sp modelId="{B5FFB8CF-9457-714E-BD2A-FD15632ACD3C}">
      <dsp:nvSpPr>
        <dsp:cNvPr id="0" name=""/>
        <dsp:cNvSpPr/>
      </dsp:nvSpPr>
      <dsp:spPr>
        <a:xfrm rot="5400000">
          <a:off x="-148492" y="1022163"/>
          <a:ext cx="989948" cy="692963"/>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IE" sz="1500" b="1" i="0" kern="1200" dirty="0"/>
            <a:t>Step 2:</a:t>
          </a:r>
          <a:endParaRPr lang="en-IE" sz="1500" kern="1200" dirty="0"/>
        </a:p>
      </dsp:txBody>
      <dsp:txXfrm rot="-5400000">
        <a:off x="1" y="1220153"/>
        <a:ext cx="692963" cy="296985"/>
      </dsp:txXfrm>
    </dsp:sp>
    <dsp:sp modelId="{A0968FCF-C721-0442-A7BB-33E704B5476C}">
      <dsp:nvSpPr>
        <dsp:cNvPr id="0" name=""/>
        <dsp:cNvSpPr/>
      </dsp:nvSpPr>
      <dsp:spPr>
        <a:xfrm rot="5400000">
          <a:off x="5482605" y="-3915971"/>
          <a:ext cx="643466" cy="10222750"/>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n-IE" sz="1200" b="1" i="0" kern="1200" dirty="0"/>
            <a:t>Policy Development and Integration</a:t>
          </a:r>
          <a:endParaRPr lang="en-IE" sz="1200" kern="1200" dirty="0"/>
        </a:p>
        <a:p>
          <a:pPr marL="114300" lvl="1" indent="-114300" algn="l" defTabSz="533400">
            <a:lnSpc>
              <a:spcPct val="90000"/>
            </a:lnSpc>
            <a:spcBef>
              <a:spcPct val="0"/>
            </a:spcBef>
            <a:spcAft>
              <a:spcPct val="15000"/>
            </a:spcAft>
            <a:buChar char="•"/>
          </a:pPr>
          <a:r>
            <a:rPr lang="en-IE" sz="1200" b="0" i="0" kern="1200"/>
            <a:t>Develop or update urban policies to incorporate </a:t>
          </a:r>
          <a:r>
            <a:rPr lang="en-IE" sz="1200" b="1" i="0" kern="1200"/>
            <a:t>nature-based solutions</a:t>
          </a:r>
          <a:r>
            <a:rPr lang="en-IE" sz="1200" b="0" i="0" kern="1200"/>
            <a:t> in planning and zoning regulations.</a:t>
          </a:r>
          <a:endParaRPr lang="en-IE" sz="1200" kern="1200"/>
        </a:p>
        <a:p>
          <a:pPr marL="114300" lvl="1" indent="-114300" algn="l" defTabSz="533400">
            <a:lnSpc>
              <a:spcPct val="90000"/>
            </a:lnSpc>
            <a:spcBef>
              <a:spcPct val="0"/>
            </a:spcBef>
            <a:spcAft>
              <a:spcPct val="15000"/>
            </a:spcAft>
            <a:buChar char="•"/>
          </a:pPr>
          <a:r>
            <a:rPr lang="en-IE" sz="1200" b="1" i="0" kern="1200"/>
            <a:t>Example</a:t>
          </a:r>
          <a:r>
            <a:rPr lang="en-IE" sz="1200" b="0" i="0" kern="1200"/>
            <a:t>: Mandate </a:t>
          </a:r>
          <a:r>
            <a:rPr lang="en-IE" sz="1200" b="1" i="0" kern="1200"/>
            <a:t>permeable surfaces</a:t>
          </a:r>
          <a:r>
            <a:rPr lang="en-IE" sz="1200" b="0" i="0" kern="1200"/>
            <a:t> in new developments to manage stormwater.</a:t>
          </a:r>
          <a:endParaRPr lang="en-IE" sz="1200" kern="1200"/>
        </a:p>
      </dsp:txBody>
      <dsp:txXfrm rot="-5400000">
        <a:off x="692964" y="905081"/>
        <a:ext cx="10191339" cy="580644"/>
      </dsp:txXfrm>
    </dsp:sp>
    <dsp:sp modelId="{CA3DB909-2CEE-3848-A6C7-19F8FF7E06CD}">
      <dsp:nvSpPr>
        <dsp:cNvPr id="0" name=""/>
        <dsp:cNvSpPr/>
      </dsp:nvSpPr>
      <dsp:spPr>
        <a:xfrm rot="5400000">
          <a:off x="-148492" y="1893754"/>
          <a:ext cx="989948" cy="692963"/>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IE" sz="1500" b="1" i="0" kern="1200" dirty="0"/>
            <a:t>Step 3:</a:t>
          </a:r>
          <a:endParaRPr lang="en-IE" sz="1500" kern="1200" dirty="0"/>
        </a:p>
      </dsp:txBody>
      <dsp:txXfrm rot="-5400000">
        <a:off x="1" y="2091744"/>
        <a:ext cx="692963" cy="296985"/>
      </dsp:txXfrm>
    </dsp:sp>
    <dsp:sp modelId="{99442918-CDF1-0B44-AED3-93F622FC0175}">
      <dsp:nvSpPr>
        <dsp:cNvPr id="0" name=""/>
        <dsp:cNvSpPr/>
      </dsp:nvSpPr>
      <dsp:spPr>
        <a:xfrm rot="5400000">
          <a:off x="5482605" y="-3044380"/>
          <a:ext cx="643466" cy="10222750"/>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n-IE" sz="1200" b="1" i="0" kern="1200" dirty="0"/>
            <a:t>Community Engagement and Collaboration</a:t>
          </a:r>
          <a:endParaRPr lang="en-IE" sz="1200" kern="1200" dirty="0"/>
        </a:p>
        <a:p>
          <a:pPr marL="114300" lvl="1" indent="-114300" algn="l" defTabSz="533400">
            <a:lnSpc>
              <a:spcPct val="90000"/>
            </a:lnSpc>
            <a:spcBef>
              <a:spcPct val="0"/>
            </a:spcBef>
            <a:spcAft>
              <a:spcPct val="15000"/>
            </a:spcAft>
            <a:buChar char="•"/>
          </a:pPr>
          <a:r>
            <a:rPr lang="en-IE" sz="1200" b="0" i="0" kern="1200" dirty="0"/>
            <a:t>Involve </a:t>
          </a:r>
          <a:r>
            <a:rPr lang="en-IE" sz="1200" b="1" i="0" kern="1200" dirty="0"/>
            <a:t>local communities</a:t>
          </a:r>
          <a:r>
            <a:rPr lang="en-IE" sz="1200" b="0" i="0" kern="1200" dirty="0"/>
            <a:t>, </a:t>
          </a:r>
          <a:r>
            <a:rPr lang="en-IE" sz="1200" b="1" i="0" kern="1200" dirty="0"/>
            <a:t>NGOs</a:t>
          </a:r>
          <a:r>
            <a:rPr lang="en-IE" sz="1200" b="0" i="0" kern="1200" dirty="0"/>
            <a:t>, and </a:t>
          </a:r>
          <a:r>
            <a:rPr lang="en-IE" sz="1200" b="1" i="0" kern="1200" dirty="0"/>
            <a:t>businesses</a:t>
          </a:r>
          <a:r>
            <a:rPr lang="en-IE" sz="1200" b="0" i="0" kern="1200" dirty="0"/>
            <a:t> in the decision-making process.</a:t>
          </a:r>
          <a:endParaRPr lang="en-IE" sz="1200" kern="1200" dirty="0"/>
        </a:p>
        <a:p>
          <a:pPr marL="114300" lvl="1" indent="-114300" algn="l" defTabSz="533400">
            <a:lnSpc>
              <a:spcPct val="90000"/>
            </a:lnSpc>
            <a:spcBef>
              <a:spcPct val="0"/>
            </a:spcBef>
            <a:spcAft>
              <a:spcPct val="15000"/>
            </a:spcAft>
            <a:buChar char="•"/>
          </a:pPr>
          <a:r>
            <a:rPr lang="en-IE" sz="1200" b="1" i="0" kern="1200"/>
            <a:t>Example</a:t>
          </a:r>
          <a:r>
            <a:rPr lang="en-IE" sz="1200" b="0" i="0" kern="1200"/>
            <a:t>: Use </a:t>
          </a:r>
          <a:r>
            <a:rPr lang="en-IE" sz="1200" b="1" i="0" kern="1200"/>
            <a:t>community workshops</a:t>
          </a:r>
          <a:r>
            <a:rPr lang="en-IE" sz="1200" b="0" i="0" kern="1200"/>
            <a:t> to gather input on desired green spaces.</a:t>
          </a:r>
          <a:endParaRPr lang="en-IE" sz="1200" kern="1200"/>
        </a:p>
      </dsp:txBody>
      <dsp:txXfrm rot="-5400000">
        <a:off x="692964" y="1776672"/>
        <a:ext cx="10191339" cy="580644"/>
      </dsp:txXfrm>
    </dsp:sp>
    <dsp:sp modelId="{75F29C7A-FB72-074C-B867-8533BA0F720D}">
      <dsp:nvSpPr>
        <dsp:cNvPr id="0" name=""/>
        <dsp:cNvSpPr/>
      </dsp:nvSpPr>
      <dsp:spPr>
        <a:xfrm rot="5400000">
          <a:off x="-148492" y="2765345"/>
          <a:ext cx="989948" cy="692963"/>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IE" sz="1500" b="1" i="0" kern="1200" dirty="0"/>
            <a:t>Step 4:</a:t>
          </a:r>
          <a:endParaRPr lang="en-IE" sz="1500" kern="1200" dirty="0"/>
        </a:p>
      </dsp:txBody>
      <dsp:txXfrm rot="-5400000">
        <a:off x="1" y="2963335"/>
        <a:ext cx="692963" cy="296985"/>
      </dsp:txXfrm>
    </dsp:sp>
    <dsp:sp modelId="{0F4B8E1E-F86B-5249-8E3A-2F255BB163FE}">
      <dsp:nvSpPr>
        <dsp:cNvPr id="0" name=""/>
        <dsp:cNvSpPr/>
      </dsp:nvSpPr>
      <dsp:spPr>
        <a:xfrm rot="5400000">
          <a:off x="5482605" y="-2172789"/>
          <a:ext cx="643466" cy="10222750"/>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n-IE" sz="1200" b="1" i="0" kern="1200" dirty="0"/>
            <a:t>Funding and Resource Allocation</a:t>
          </a:r>
          <a:endParaRPr lang="en-IE" sz="1200" kern="1200" dirty="0"/>
        </a:p>
        <a:p>
          <a:pPr marL="114300" lvl="1" indent="-114300" algn="l" defTabSz="533400">
            <a:lnSpc>
              <a:spcPct val="90000"/>
            </a:lnSpc>
            <a:spcBef>
              <a:spcPct val="0"/>
            </a:spcBef>
            <a:spcAft>
              <a:spcPct val="15000"/>
            </a:spcAft>
            <a:buChar char="•"/>
          </a:pPr>
          <a:r>
            <a:rPr lang="en-IE" sz="1200" b="0" i="0" kern="1200" dirty="0"/>
            <a:t>Secure funding through </a:t>
          </a:r>
          <a:r>
            <a:rPr lang="en-IE" sz="1200" b="1" i="0" kern="1200" dirty="0"/>
            <a:t>EU grants</a:t>
          </a:r>
          <a:r>
            <a:rPr lang="en-IE" sz="1200" b="0" i="0" kern="1200" dirty="0"/>
            <a:t>, local government budgets, and public-private partnerships.</a:t>
          </a:r>
          <a:endParaRPr lang="en-IE" sz="1200" kern="1200" dirty="0"/>
        </a:p>
        <a:p>
          <a:pPr marL="114300" lvl="1" indent="-114300" algn="l" defTabSz="533400">
            <a:lnSpc>
              <a:spcPct val="90000"/>
            </a:lnSpc>
            <a:spcBef>
              <a:spcPct val="0"/>
            </a:spcBef>
            <a:spcAft>
              <a:spcPct val="15000"/>
            </a:spcAft>
            <a:buChar char="•"/>
          </a:pPr>
          <a:r>
            <a:rPr lang="en-IE" sz="1200" b="1" i="0" kern="1200"/>
            <a:t>Example</a:t>
          </a:r>
          <a:r>
            <a:rPr lang="en-IE" sz="1200" b="0" i="0" kern="1200"/>
            <a:t>: Apply for </a:t>
          </a:r>
          <a:r>
            <a:rPr lang="en-IE" sz="1200" b="1" i="0" kern="1200"/>
            <a:t>Horizon Europe</a:t>
          </a:r>
          <a:r>
            <a:rPr lang="en-IE" sz="1200" b="0" i="0" kern="1200"/>
            <a:t> or </a:t>
          </a:r>
          <a:r>
            <a:rPr lang="en-IE" sz="1200" b="1" i="0" kern="1200"/>
            <a:t>LIFE Program</a:t>
          </a:r>
          <a:r>
            <a:rPr lang="en-IE" sz="1200" b="0" i="0" kern="1200"/>
            <a:t> funding to support NbS projects.</a:t>
          </a:r>
          <a:endParaRPr lang="en-IE" sz="1200" kern="1200"/>
        </a:p>
      </dsp:txBody>
      <dsp:txXfrm rot="-5400000">
        <a:off x="692964" y="2648263"/>
        <a:ext cx="10191339" cy="580644"/>
      </dsp:txXfrm>
    </dsp:sp>
    <dsp:sp modelId="{82422403-A6D5-3747-8890-C24EF22AF139}">
      <dsp:nvSpPr>
        <dsp:cNvPr id="0" name=""/>
        <dsp:cNvSpPr/>
      </dsp:nvSpPr>
      <dsp:spPr>
        <a:xfrm rot="5400000">
          <a:off x="-148492" y="3636936"/>
          <a:ext cx="989948" cy="692963"/>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IE" sz="1500" b="1" i="0" kern="1200" dirty="0"/>
            <a:t>Step 5:</a:t>
          </a:r>
          <a:endParaRPr lang="en-IE" sz="1500" kern="1200" dirty="0"/>
        </a:p>
      </dsp:txBody>
      <dsp:txXfrm rot="-5400000">
        <a:off x="1" y="3834926"/>
        <a:ext cx="692963" cy="296985"/>
      </dsp:txXfrm>
    </dsp:sp>
    <dsp:sp modelId="{506647B7-D0FE-2E44-96A7-CD9BFD6D0AA3}">
      <dsp:nvSpPr>
        <dsp:cNvPr id="0" name=""/>
        <dsp:cNvSpPr/>
      </dsp:nvSpPr>
      <dsp:spPr>
        <a:xfrm rot="5400000">
          <a:off x="5482605" y="-1301198"/>
          <a:ext cx="643466" cy="10222750"/>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n-IE" sz="1200" b="1" i="0" kern="1200" dirty="0"/>
            <a:t>Implement and Monitor</a:t>
          </a:r>
          <a:endParaRPr lang="en-IE" sz="1200" kern="1200" dirty="0"/>
        </a:p>
        <a:p>
          <a:pPr marL="114300" lvl="1" indent="-114300" algn="l" defTabSz="533400">
            <a:lnSpc>
              <a:spcPct val="90000"/>
            </a:lnSpc>
            <a:spcBef>
              <a:spcPct val="0"/>
            </a:spcBef>
            <a:spcAft>
              <a:spcPct val="15000"/>
            </a:spcAft>
            <a:buChar char="•"/>
          </a:pPr>
          <a:r>
            <a:rPr lang="en-IE" sz="1200" b="0" i="0" kern="1200" dirty="0"/>
            <a:t>Implement </a:t>
          </a:r>
          <a:r>
            <a:rPr lang="en-IE" sz="1200" b="0" i="0" kern="1200" dirty="0" err="1"/>
            <a:t>NBbS</a:t>
          </a:r>
          <a:r>
            <a:rPr lang="en-IE" sz="1200" b="0" i="0" kern="1200" dirty="0"/>
            <a:t>, ensuring that they are monitored for effectiveness and maintained properly.</a:t>
          </a:r>
          <a:endParaRPr lang="en-IE" sz="1200" kern="1200" dirty="0"/>
        </a:p>
        <a:p>
          <a:pPr marL="114300" lvl="1" indent="-114300" algn="l" defTabSz="533400">
            <a:lnSpc>
              <a:spcPct val="90000"/>
            </a:lnSpc>
            <a:spcBef>
              <a:spcPct val="0"/>
            </a:spcBef>
            <a:spcAft>
              <a:spcPct val="15000"/>
            </a:spcAft>
            <a:buChar char="•"/>
          </a:pPr>
          <a:r>
            <a:rPr lang="en-IE" sz="1200" b="1" i="0" kern="1200"/>
            <a:t>Example</a:t>
          </a:r>
          <a:r>
            <a:rPr lang="en-IE" sz="1200" b="0" i="0" kern="1200"/>
            <a:t>: Use </a:t>
          </a:r>
          <a:r>
            <a:rPr lang="en-IE" sz="1200" b="1" i="0" kern="1200"/>
            <a:t>smart technologies</a:t>
          </a:r>
          <a:r>
            <a:rPr lang="en-IE" sz="1200" b="0" i="0" kern="1200"/>
            <a:t> to monitor stormwater systems or green spaces in real time.</a:t>
          </a:r>
          <a:endParaRPr lang="en-IE" sz="1200" kern="1200"/>
        </a:p>
      </dsp:txBody>
      <dsp:txXfrm rot="-5400000">
        <a:off x="692964" y="3519854"/>
        <a:ext cx="10191339" cy="580644"/>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IE" b="1" dirty="0"/>
              <a:t>Objective</a:t>
            </a:r>
            <a:r>
              <a:rPr lang="en-IE" dirty="0"/>
              <a:t>: Understand the role of </a:t>
            </a:r>
            <a:r>
              <a:rPr lang="en-IE" b="1" dirty="0"/>
              <a:t>local governments</a:t>
            </a:r>
            <a:r>
              <a:rPr lang="en-IE" dirty="0"/>
              <a:t> and </a:t>
            </a:r>
            <a:r>
              <a:rPr lang="en-IE" b="1" dirty="0"/>
              <a:t>public administration</a:t>
            </a:r>
            <a:r>
              <a:rPr lang="en-IE" dirty="0"/>
              <a:t> in implementing </a:t>
            </a:r>
            <a:r>
              <a:rPr lang="en-IE" b="1" dirty="0"/>
              <a:t>Nature-Based Solutions (</a:t>
            </a:r>
            <a:r>
              <a:rPr lang="en-IE" b="1" dirty="0" err="1"/>
              <a:t>NbS</a:t>
            </a:r>
            <a:r>
              <a:rPr lang="en-IE" b="1" dirty="0"/>
              <a:t>)</a:t>
            </a:r>
            <a:r>
              <a:rPr lang="en-IE" dirty="0"/>
              <a:t> in urban environments.</a:t>
            </a:r>
          </a:p>
          <a:p>
            <a:pPr marL="0" lvl="0" indent="0" algn="l" rtl="0">
              <a:spcBef>
                <a:spcPts val="0"/>
              </a:spcBef>
              <a:spcAft>
                <a:spcPts val="0"/>
              </a:spcAft>
              <a:buNone/>
            </a:pPr>
            <a:endParaRPr lang="en-IE" dirty="0"/>
          </a:p>
          <a:p>
            <a:pPr marL="0" lvl="0" indent="0" algn="l" rtl="0">
              <a:spcBef>
                <a:spcPts val="0"/>
              </a:spcBef>
              <a:spcAft>
                <a:spcPts val="0"/>
              </a:spcAft>
              <a:buNone/>
            </a:pPr>
            <a:r>
              <a:rPr lang="en-IE" dirty="0"/>
              <a:t>Explore how </a:t>
            </a:r>
            <a:r>
              <a:rPr lang="en-IE" b="1" dirty="0"/>
              <a:t>local communities</a:t>
            </a:r>
            <a:r>
              <a:rPr lang="en-IE" dirty="0"/>
              <a:t> and </a:t>
            </a:r>
            <a:r>
              <a:rPr lang="en-IE" b="1" dirty="0"/>
              <a:t>stakeholders</a:t>
            </a:r>
            <a:r>
              <a:rPr lang="en-IE" dirty="0"/>
              <a:t> can actively engage in </a:t>
            </a:r>
            <a:r>
              <a:rPr lang="en-IE" b="1" dirty="0" err="1"/>
              <a:t>NbS</a:t>
            </a:r>
            <a:r>
              <a:rPr lang="en-IE" b="1" dirty="0"/>
              <a:t> development</a:t>
            </a:r>
            <a:r>
              <a:rPr lang="en-IE" dirty="0"/>
              <a:t> to address climate change, water management, and urban resilience.</a:t>
            </a:r>
            <a:endParaRPr dirty="0"/>
          </a:p>
        </p:txBody>
      </p:sp>
      <p:sp>
        <p:nvSpPr>
          <p:cNvPr id="212" name="Google Shape;212;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a:extLst>
            <a:ext uri="{FF2B5EF4-FFF2-40B4-BE49-F238E27FC236}">
              <a16:creationId xmlns:a16="http://schemas.microsoft.com/office/drawing/2014/main" id="{5FC6EB58-8BFA-540A-FCC6-03348AE9FD3B}"/>
            </a:ext>
          </a:extLst>
        </p:cNvPr>
        <p:cNvGrpSpPr/>
        <p:nvPr/>
      </p:nvGrpSpPr>
      <p:grpSpPr>
        <a:xfrm>
          <a:off x="0" y="0"/>
          <a:ext cx="0" cy="0"/>
          <a:chOff x="0" y="0"/>
          <a:chExt cx="0" cy="0"/>
        </a:xfrm>
      </p:grpSpPr>
      <p:sp>
        <p:nvSpPr>
          <p:cNvPr id="223" name="Google Shape;223;g2ca2507d12e_0_0:notes">
            <a:extLst>
              <a:ext uri="{FF2B5EF4-FFF2-40B4-BE49-F238E27FC236}">
                <a16:creationId xmlns:a16="http://schemas.microsoft.com/office/drawing/2014/main" id="{266E5AAC-AD5C-DDF0-CFF0-8F0FAB106EC2}"/>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g2ca2507d12e_0_0:notes">
            <a:extLst>
              <a:ext uri="{FF2B5EF4-FFF2-40B4-BE49-F238E27FC236}">
                <a16:creationId xmlns:a16="http://schemas.microsoft.com/office/drawing/2014/main" id="{BE2E05C7-B2B5-02E6-C825-266B897ABF85}"/>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rgbClr val="3D3D3D"/>
              </a:buClr>
              <a:buSzPts val="1200"/>
              <a:buFont typeface="Arial"/>
              <a:buChar char="•"/>
            </a:pPr>
            <a:r>
              <a:rPr lang="en-IE" dirty="0"/>
              <a:t>Example projects</a:t>
            </a:r>
            <a:endParaRPr dirty="0"/>
          </a:p>
        </p:txBody>
      </p:sp>
      <p:sp>
        <p:nvSpPr>
          <p:cNvPr id="225" name="Google Shape;225;g2ca2507d12e_0_0:notes">
            <a:extLst>
              <a:ext uri="{FF2B5EF4-FFF2-40B4-BE49-F238E27FC236}">
                <a16:creationId xmlns:a16="http://schemas.microsoft.com/office/drawing/2014/main" id="{E14B70E2-08E5-30C7-DA67-4CEE664947E9}"/>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10</a:t>
            </a:fld>
            <a:endParaRPr/>
          </a:p>
        </p:txBody>
      </p:sp>
    </p:spTree>
    <p:extLst>
      <p:ext uri="{BB962C8B-B14F-4D97-AF65-F5344CB8AC3E}">
        <p14:creationId xmlns:p14="http://schemas.microsoft.com/office/powerpoint/2010/main" val="20764932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a:extLst>
            <a:ext uri="{FF2B5EF4-FFF2-40B4-BE49-F238E27FC236}">
              <a16:creationId xmlns:a16="http://schemas.microsoft.com/office/drawing/2014/main" id="{68FB5C30-79DC-974D-01E3-0FA5D691BAC9}"/>
            </a:ext>
          </a:extLst>
        </p:cNvPr>
        <p:cNvGrpSpPr/>
        <p:nvPr/>
      </p:nvGrpSpPr>
      <p:grpSpPr>
        <a:xfrm>
          <a:off x="0" y="0"/>
          <a:ext cx="0" cy="0"/>
          <a:chOff x="0" y="0"/>
          <a:chExt cx="0" cy="0"/>
        </a:xfrm>
      </p:grpSpPr>
      <p:sp>
        <p:nvSpPr>
          <p:cNvPr id="223" name="Google Shape;223;g2ca2507d12e_0_0:notes">
            <a:extLst>
              <a:ext uri="{FF2B5EF4-FFF2-40B4-BE49-F238E27FC236}">
                <a16:creationId xmlns:a16="http://schemas.microsoft.com/office/drawing/2014/main" id="{3A9CE98B-5D33-260D-4995-CFDED9E0A8A1}"/>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g2ca2507d12e_0_0:notes">
            <a:extLst>
              <a:ext uri="{FF2B5EF4-FFF2-40B4-BE49-F238E27FC236}">
                <a16:creationId xmlns:a16="http://schemas.microsoft.com/office/drawing/2014/main" id="{1004CFC5-226F-EA5F-0289-8E81AFF824F8}"/>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rgbClr val="3D3D3D"/>
              </a:buClr>
              <a:buSzPts val="1200"/>
              <a:buFont typeface="Arial"/>
              <a:buChar char="•"/>
            </a:pPr>
            <a:r>
              <a:rPr lang="en-IE" dirty="0"/>
              <a:t>Example projects</a:t>
            </a:r>
            <a:endParaRPr dirty="0"/>
          </a:p>
        </p:txBody>
      </p:sp>
      <p:sp>
        <p:nvSpPr>
          <p:cNvPr id="225" name="Google Shape;225;g2ca2507d12e_0_0:notes">
            <a:extLst>
              <a:ext uri="{FF2B5EF4-FFF2-40B4-BE49-F238E27FC236}">
                <a16:creationId xmlns:a16="http://schemas.microsoft.com/office/drawing/2014/main" id="{2CEDF9E2-548B-18B6-B7F0-29F775E53271}"/>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11</a:t>
            </a:fld>
            <a:endParaRPr/>
          </a:p>
        </p:txBody>
      </p:sp>
    </p:spTree>
    <p:extLst>
      <p:ext uri="{BB962C8B-B14F-4D97-AF65-F5344CB8AC3E}">
        <p14:creationId xmlns:p14="http://schemas.microsoft.com/office/powerpoint/2010/main" val="30631244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a:extLst>
            <a:ext uri="{FF2B5EF4-FFF2-40B4-BE49-F238E27FC236}">
              <a16:creationId xmlns:a16="http://schemas.microsoft.com/office/drawing/2014/main" id="{620D6177-ABB5-5C83-2618-73A15CDF870B}"/>
            </a:ext>
          </a:extLst>
        </p:cNvPr>
        <p:cNvGrpSpPr/>
        <p:nvPr/>
      </p:nvGrpSpPr>
      <p:grpSpPr>
        <a:xfrm>
          <a:off x="0" y="0"/>
          <a:ext cx="0" cy="0"/>
          <a:chOff x="0" y="0"/>
          <a:chExt cx="0" cy="0"/>
        </a:xfrm>
      </p:grpSpPr>
      <p:sp>
        <p:nvSpPr>
          <p:cNvPr id="223" name="Google Shape;223;g2ca2507d12e_0_0:notes">
            <a:extLst>
              <a:ext uri="{FF2B5EF4-FFF2-40B4-BE49-F238E27FC236}">
                <a16:creationId xmlns:a16="http://schemas.microsoft.com/office/drawing/2014/main" id="{6630F6C6-5CB0-FAC1-524C-0C5EA34DEDCC}"/>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g2ca2507d12e_0_0:notes">
            <a:extLst>
              <a:ext uri="{FF2B5EF4-FFF2-40B4-BE49-F238E27FC236}">
                <a16:creationId xmlns:a16="http://schemas.microsoft.com/office/drawing/2014/main" id="{57CE0DFE-4A18-A824-FE60-A23546CA6D13}"/>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rgbClr val="3D3D3D"/>
              </a:buClr>
              <a:buSzPts val="1200"/>
              <a:buFont typeface="Arial"/>
              <a:buChar char="•"/>
            </a:pPr>
            <a:r>
              <a:rPr lang="en-IE" dirty="0"/>
              <a:t>Example projects</a:t>
            </a:r>
            <a:endParaRPr dirty="0"/>
          </a:p>
        </p:txBody>
      </p:sp>
      <p:sp>
        <p:nvSpPr>
          <p:cNvPr id="225" name="Google Shape;225;g2ca2507d12e_0_0:notes">
            <a:extLst>
              <a:ext uri="{FF2B5EF4-FFF2-40B4-BE49-F238E27FC236}">
                <a16:creationId xmlns:a16="http://schemas.microsoft.com/office/drawing/2014/main" id="{11B4980E-060D-A0F6-E169-EB054CF1424C}"/>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12</a:t>
            </a:fld>
            <a:endParaRPr/>
          </a:p>
        </p:txBody>
      </p:sp>
    </p:spTree>
    <p:extLst>
      <p:ext uri="{BB962C8B-B14F-4D97-AF65-F5344CB8AC3E}">
        <p14:creationId xmlns:p14="http://schemas.microsoft.com/office/powerpoint/2010/main" val="35377703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4C220D-C774-0F43-1C8E-697315F09C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427DC4-5799-3A2E-419D-9243A9BCB76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B379D7C-948C-37FF-66A7-DE524D355ED6}"/>
              </a:ext>
            </a:extLst>
          </p:cNvPr>
          <p:cNvSpPr>
            <a:spLocks noGrp="1"/>
          </p:cNvSpPr>
          <p:nvPr>
            <p:ph type="body" idx="1"/>
          </p:nvPr>
        </p:nvSpPr>
        <p:spPr/>
        <p:txBody>
          <a:bodyPr/>
          <a:lstStyle/>
          <a:p>
            <a:r>
              <a:rPr lang="en-IE" b="1" dirty="0"/>
              <a:t>Learning Outcome</a:t>
            </a:r>
            <a:r>
              <a:rPr lang="en-IE" dirty="0"/>
              <a:t>: Students will understand how to assess various applications and fit of NBS on urban environments, focusing on </a:t>
            </a:r>
            <a:r>
              <a:rPr lang="en-IE" b="1" dirty="0"/>
              <a:t>measuring socio-economic outcomes</a:t>
            </a:r>
            <a:r>
              <a:rPr lang="en-IE" dirty="0"/>
              <a:t>.</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IE" b="1" dirty="0"/>
              <a:t>Materials</a:t>
            </a:r>
            <a:r>
              <a:rPr lang="en-IE" dirty="0"/>
              <a:t>: teacher can summarise answers and/or include a summary slide on the projector to capture the discussion</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IE" dirty="0"/>
          </a:p>
          <a:p>
            <a:endParaRPr lang="en-US" dirty="0"/>
          </a:p>
        </p:txBody>
      </p:sp>
      <p:sp>
        <p:nvSpPr>
          <p:cNvPr id="4" name="Slide Number Placeholder 3">
            <a:extLst>
              <a:ext uri="{FF2B5EF4-FFF2-40B4-BE49-F238E27FC236}">
                <a16:creationId xmlns:a16="http://schemas.microsoft.com/office/drawing/2014/main" id="{DAD33719-A59A-6C6D-0214-A01393BAC78C}"/>
              </a:ext>
            </a:extLst>
          </p:cNvPr>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13</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415704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a:extLst>
            <a:ext uri="{FF2B5EF4-FFF2-40B4-BE49-F238E27FC236}">
              <a16:creationId xmlns:a16="http://schemas.microsoft.com/office/drawing/2014/main" id="{5A8A8A4E-124B-5BEF-A5DF-B72ACA8DE132}"/>
            </a:ext>
          </a:extLst>
        </p:cNvPr>
        <p:cNvGrpSpPr/>
        <p:nvPr/>
      </p:nvGrpSpPr>
      <p:grpSpPr>
        <a:xfrm>
          <a:off x="0" y="0"/>
          <a:ext cx="0" cy="0"/>
          <a:chOff x="0" y="0"/>
          <a:chExt cx="0" cy="0"/>
        </a:xfrm>
      </p:grpSpPr>
      <p:sp>
        <p:nvSpPr>
          <p:cNvPr id="223" name="Google Shape;223;g2ca2507d12e_0_0:notes">
            <a:extLst>
              <a:ext uri="{FF2B5EF4-FFF2-40B4-BE49-F238E27FC236}">
                <a16:creationId xmlns:a16="http://schemas.microsoft.com/office/drawing/2014/main" id="{BAC33328-FE23-0E14-B78E-3F6C7F79F24B}"/>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g2ca2507d12e_0_0:notes">
            <a:extLst>
              <a:ext uri="{FF2B5EF4-FFF2-40B4-BE49-F238E27FC236}">
                <a16:creationId xmlns:a16="http://schemas.microsoft.com/office/drawing/2014/main" id="{A3577E6A-A085-95DC-DC3D-783D426A31FD}"/>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rgbClr val="3D3D3D"/>
              </a:buClr>
              <a:buSzPts val="1200"/>
              <a:buFont typeface="Arial"/>
              <a:buChar char="•"/>
            </a:pPr>
            <a:r>
              <a:rPr lang="en-IE" dirty="0"/>
              <a:t>Example projects</a:t>
            </a:r>
            <a:endParaRPr dirty="0"/>
          </a:p>
        </p:txBody>
      </p:sp>
      <p:sp>
        <p:nvSpPr>
          <p:cNvPr id="225" name="Google Shape;225;g2ca2507d12e_0_0:notes">
            <a:extLst>
              <a:ext uri="{FF2B5EF4-FFF2-40B4-BE49-F238E27FC236}">
                <a16:creationId xmlns:a16="http://schemas.microsoft.com/office/drawing/2014/main" id="{88EAD728-CE6A-0C74-B3DE-662C25382BF3}"/>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14</a:t>
            </a:fld>
            <a:endParaRPr/>
          </a:p>
        </p:txBody>
      </p:sp>
    </p:spTree>
    <p:extLst>
      <p:ext uri="{BB962C8B-B14F-4D97-AF65-F5344CB8AC3E}">
        <p14:creationId xmlns:p14="http://schemas.microsoft.com/office/powerpoint/2010/main" val="20659778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a:extLst>
            <a:ext uri="{FF2B5EF4-FFF2-40B4-BE49-F238E27FC236}">
              <a16:creationId xmlns:a16="http://schemas.microsoft.com/office/drawing/2014/main" id="{F32FF37A-4659-8062-869A-929473410631}"/>
            </a:ext>
          </a:extLst>
        </p:cNvPr>
        <p:cNvGrpSpPr/>
        <p:nvPr/>
      </p:nvGrpSpPr>
      <p:grpSpPr>
        <a:xfrm>
          <a:off x="0" y="0"/>
          <a:ext cx="0" cy="0"/>
          <a:chOff x="0" y="0"/>
          <a:chExt cx="0" cy="0"/>
        </a:xfrm>
      </p:grpSpPr>
      <p:sp>
        <p:nvSpPr>
          <p:cNvPr id="223" name="Google Shape;223;g2ca2507d12e_0_0:notes">
            <a:extLst>
              <a:ext uri="{FF2B5EF4-FFF2-40B4-BE49-F238E27FC236}">
                <a16:creationId xmlns:a16="http://schemas.microsoft.com/office/drawing/2014/main" id="{A30D0158-ECCC-A13F-02BD-DCE0286F8E61}"/>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g2ca2507d12e_0_0:notes">
            <a:extLst>
              <a:ext uri="{FF2B5EF4-FFF2-40B4-BE49-F238E27FC236}">
                <a16:creationId xmlns:a16="http://schemas.microsoft.com/office/drawing/2014/main" id="{BAA07455-AD7D-6AA1-7C3B-AFA2A185BE97}"/>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rgbClr val="3D3D3D"/>
              </a:buClr>
              <a:buSzPts val="1200"/>
              <a:buFont typeface="Arial"/>
              <a:buChar char="•"/>
            </a:pPr>
            <a:r>
              <a:rPr lang="en-IE" dirty="0"/>
              <a:t>Example projects</a:t>
            </a:r>
            <a:endParaRPr dirty="0"/>
          </a:p>
        </p:txBody>
      </p:sp>
      <p:sp>
        <p:nvSpPr>
          <p:cNvPr id="225" name="Google Shape;225;g2ca2507d12e_0_0:notes">
            <a:extLst>
              <a:ext uri="{FF2B5EF4-FFF2-40B4-BE49-F238E27FC236}">
                <a16:creationId xmlns:a16="http://schemas.microsoft.com/office/drawing/2014/main" id="{298F005F-B4AA-A9B2-2B83-253DDCE1265E}"/>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15</a:t>
            </a:fld>
            <a:endParaRPr/>
          </a:p>
        </p:txBody>
      </p:sp>
    </p:spTree>
    <p:extLst>
      <p:ext uri="{BB962C8B-B14F-4D97-AF65-F5344CB8AC3E}">
        <p14:creationId xmlns:p14="http://schemas.microsoft.com/office/powerpoint/2010/main" val="28356223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a:extLst>
            <a:ext uri="{FF2B5EF4-FFF2-40B4-BE49-F238E27FC236}">
              <a16:creationId xmlns:a16="http://schemas.microsoft.com/office/drawing/2014/main" id="{E290B232-A271-8A1B-CA03-11639ADAE465}"/>
            </a:ext>
          </a:extLst>
        </p:cNvPr>
        <p:cNvGrpSpPr/>
        <p:nvPr/>
      </p:nvGrpSpPr>
      <p:grpSpPr>
        <a:xfrm>
          <a:off x="0" y="0"/>
          <a:ext cx="0" cy="0"/>
          <a:chOff x="0" y="0"/>
          <a:chExt cx="0" cy="0"/>
        </a:xfrm>
      </p:grpSpPr>
      <p:sp>
        <p:nvSpPr>
          <p:cNvPr id="223" name="Google Shape;223;g2ca2507d12e_0_0:notes">
            <a:extLst>
              <a:ext uri="{FF2B5EF4-FFF2-40B4-BE49-F238E27FC236}">
                <a16:creationId xmlns:a16="http://schemas.microsoft.com/office/drawing/2014/main" id="{58247EEC-FC45-5B8C-3AF5-749E14076CA4}"/>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g2ca2507d12e_0_0:notes">
            <a:extLst>
              <a:ext uri="{FF2B5EF4-FFF2-40B4-BE49-F238E27FC236}">
                <a16:creationId xmlns:a16="http://schemas.microsoft.com/office/drawing/2014/main" id="{6690A99E-3B2F-BDDD-CC91-0ADFE8927FB6}"/>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rgbClr val="3D3D3D"/>
              </a:buClr>
              <a:buSzPts val="1200"/>
              <a:buFont typeface="Arial"/>
              <a:buChar char="•"/>
            </a:pPr>
            <a:r>
              <a:rPr lang="en-IE" dirty="0"/>
              <a:t>Example projects</a:t>
            </a:r>
            <a:endParaRPr dirty="0"/>
          </a:p>
        </p:txBody>
      </p:sp>
      <p:sp>
        <p:nvSpPr>
          <p:cNvPr id="225" name="Google Shape;225;g2ca2507d12e_0_0:notes">
            <a:extLst>
              <a:ext uri="{FF2B5EF4-FFF2-40B4-BE49-F238E27FC236}">
                <a16:creationId xmlns:a16="http://schemas.microsoft.com/office/drawing/2014/main" id="{55CB5680-8DFB-914C-E59B-05BFE775ECEE}"/>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16</a:t>
            </a:fld>
            <a:endParaRPr/>
          </a:p>
        </p:txBody>
      </p:sp>
    </p:spTree>
    <p:extLst>
      <p:ext uri="{BB962C8B-B14F-4D97-AF65-F5344CB8AC3E}">
        <p14:creationId xmlns:p14="http://schemas.microsoft.com/office/powerpoint/2010/main" val="8521037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C86E11-FE52-1FFA-983D-01789FC5F9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FE29B84-8B22-45C6-BC53-5A789A45AA4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6A8EB38-B858-1900-378A-92A03D86D223}"/>
              </a:ext>
            </a:extLst>
          </p:cNvPr>
          <p:cNvSpPr>
            <a:spLocks noGrp="1"/>
          </p:cNvSpPr>
          <p:nvPr>
            <p:ph type="body" idx="1"/>
          </p:nvPr>
        </p:nvSpPr>
        <p:spPr/>
        <p:txBody>
          <a:bodyPr/>
          <a:lstStyle/>
          <a:p>
            <a:r>
              <a:rPr lang="en-IE" b="1" dirty="0"/>
              <a:t>Learning Outcome</a:t>
            </a:r>
            <a:r>
              <a:rPr lang="en-IE" dirty="0"/>
              <a:t>: Apply the theoretical knowledge of </a:t>
            </a:r>
            <a:r>
              <a:rPr lang="en-IE" dirty="0" err="1"/>
              <a:t>NbS</a:t>
            </a:r>
            <a:r>
              <a:rPr lang="en-IE" dirty="0"/>
              <a:t> to a real-world urban challenge and develop practical skills in planning and community engagement.</a:t>
            </a:r>
          </a:p>
          <a:p>
            <a:r>
              <a:rPr lang="en-IE" b="1" dirty="0"/>
              <a:t>Materials</a:t>
            </a:r>
            <a:r>
              <a:rPr lang="en-IE" dirty="0"/>
              <a:t>: teacher can summarise answers and/or include a summary slide on the projector to capture the discussion</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IE" dirty="0"/>
          </a:p>
          <a:p>
            <a:endParaRPr lang="en-US" dirty="0"/>
          </a:p>
        </p:txBody>
      </p:sp>
      <p:sp>
        <p:nvSpPr>
          <p:cNvPr id="4" name="Slide Number Placeholder 3">
            <a:extLst>
              <a:ext uri="{FF2B5EF4-FFF2-40B4-BE49-F238E27FC236}">
                <a16:creationId xmlns:a16="http://schemas.microsoft.com/office/drawing/2014/main" id="{09E0D07F-E049-92D6-1648-36D287902435}"/>
              </a:ext>
            </a:extLst>
          </p:cNvPr>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17</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532380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a:extLst>
            <a:ext uri="{FF2B5EF4-FFF2-40B4-BE49-F238E27FC236}">
              <a16:creationId xmlns:a16="http://schemas.microsoft.com/office/drawing/2014/main" id="{C29BDF49-8156-33DF-D0FD-2D7CE6DFE563}"/>
            </a:ext>
          </a:extLst>
        </p:cNvPr>
        <p:cNvGrpSpPr/>
        <p:nvPr/>
      </p:nvGrpSpPr>
      <p:grpSpPr>
        <a:xfrm>
          <a:off x="0" y="0"/>
          <a:ext cx="0" cy="0"/>
          <a:chOff x="0" y="0"/>
          <a:chExt cx="0" cy="0"/>
        </a:xfrm>
      </p:grpSpPr>
      <p:sp>
        <p:nvSpPr>
          <p:cNvPr id="223" name="Google Shape;223;g2ca2507d12e_0_0:notes">
            <a:extLst>
              <a:ext uri="{FF2B5EF4-FFF2-40B4-BE49-F238E27FC236}">
                <a16:creationId xmlns:a16="http://schemas.microsoft.com/office/drawing/2014/main" id="{1EB7EE0D-2001-91BB-FB28-26A4E468A705}"/>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g2ca2507d12e_0_0:notes">
            <a:extLst>
              <a:ext uri="{FF2B5EF4-FFF2-40B4-BE49-F238E27FC236}">
                <a16:creationId xmlns:a16="http://schemas.microsoft.com/office/drawing/2014/main" id="{8DB1B466-A0D7-14EB-7096-6C04868695D5}"/>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rgbClr val="3D3D3D"/>
              </a:buClr>
              <a:buSzPts val="1200"/>
              <a:buFont typeface="Arial"/>
              <a:buChar char="•"/>
            </a:pPr>
            <a:r>
              <a:rPr lang="en-IE" dirty="0"/>
              <a:t>Example projects</a:t>
            </a:r>
            <a:endParaRPr dirty="0"/>
          </a:p>
        </p:txBody>
      </p:sp>
      <p:sp>
        <p:nvSpPr>
          <p:cNvPr id="225" name="Google Shape;225;g2ca2507d12e_0_0:notes">
            <a:extLst>
              <a:ext uri="{FF2B5EF4-FFF2-40B4-BE49-F238E27FC236}">
                <a16:creationId xmlns:a16="http://schemas.microsoft.com/office/drawing/2014/main" id="{9CCB8761-5C4D-9DC6-A2B1-859DECE69A24}"/>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18</a:t>
            </a:fld>
            <a:endParaRPr/>
          </a:p>
        </p:txBody>
      </p:sp>
    </p:spTree>
    <p:extLst>
      <p:ext uri="{BB962C8B-B14F-4D97-AF65-F5344CB8AC3E}">
        <p14:creationId xmlns:p14="http://schemas.microsoft.com/office/powerpoint/2010/main" val="13726432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a:extLst>
            <a:ext uri="{FF2B5EF4-FFF2-40B4-BE49-F238E27FC236}">
              <a16:creationId xmlns:a16="http://schemas.microsoft.com/office/drawing/2014/main" id="{59D8226C-724A-F25E-4777-27AEC9F75336}"/>
            </a:ext>
          </a:extLst>
        </p:cNvPr>
        <p:cNvGrpSpPr/>
        <p:nvPr/>
      </p:nvGrpSpPr>
      <p:grpSpPr>
        <a:xfrm>
          <a:off x="0" y="0"/>
          <a:ext cx="0" cy="0"/>
          <a:chOff x="0" y="0"/>
          <a:chExt cx="0" cy="0"/>
        </a:xfrm>
      </p:grpSpPr>
      <p:sp>
        <p:nvSpPr>
          <p:cNvPr id="223" name="Google Shape;223;g2ca2507d12e_0_0:notes">
            <a:extLst>
              <a:ext uri="{FF2B5EF4-FFF2-40B4-BE49-F238E27FC236}">
                <a16:creationId xmlns:a16="http://schemas.microsoft.com/office/drawing/2014/main" id="{7E48B893-E072-8C3C-2682-36CCCC4A8313}"/>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g2ca2507d12e_0_0:notes">
            <a:extLst>
              <a:ext uri="{FF2B5EF4-FFF2-40B4-BE49-F238E27FC236}">
                <a16:creationId xmlns:a16="http://schemas.microsoft.com/office/drawing/2014/main" id="{CCD9D7E6-FB16-CE0E-D89F-0608DDC4F210}"/>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rgbClr val="3D3D3D"/>
              </a:buClr>
              <a:buSzPts val="1200"/>
              <a:buFont typeface="Arial"/>
              <a:buChar char="•"/>
            </a:pPr>
            <a:r>
              <a:rPr lang="en-IE" dirty="0"/>
              <a:t>The future direction of </a:t>
            </a:r>
            <a:r>
              <a:rPr lang="en-IE" b="1" dirty="0"/>
              <a:t>Nature-Based Solutions</a:t>
            </a:r>
            <a:r>
              <a:rPr lang="en-IE" dirty="0"/>
              <a:t> lies in </a:t>
            </a:r>
            <a:r>
              <a:rPr lang="en-IE" b="1" dirty="0"/>
              <a:t>scaling up</a:t>
            </a:r>
            <a:r>
              <a:rPr lang="en-IE" dirty="0"/>
              <a:t> their integration into </a:t>
            </a:r>
            <a:r>
              <a:rPr lang="en-IE" b="1" dirty="0"/>
              <a:t>urban development</a:t>
            </a:r>
            <a:r>
              <a:rPr lang="en-IE" dirty="0"/>
              <a:t>, </a:t>
            </a:r>
            <a:r>
              <a:rPr lang="en-IE" b="1" dirty="0"/>
              <a:t>smart technology</a:t>
            </a:r>
            <a:r>
              <a:rPr lang="en-IE" dirty="0"/>
              <a:t>, and </a:t>
            </a:r>
            <a:r>
              <a:rPr lang="en-IE" b="1" dirty="0"/>
              <a:t>community-led projects</a:t>
            </a:r>
            <a:r>
              <a:rPr lang="en-IE" dirty="0"/>
              <a:t>. As NBS become central to </a:t>
            </a:r>
            <a:r>
              <a:rPr lang="en-IE" b="1" dirty="0"/>
              <a:t>climate resilience</a:t>
            </a:r>
            <a:r>
              <a:rPr lang="en-IE" dirty="0"/>
              <a:t>, </a:t>
            </a:r>
            <a:r>
              <a:rPr lang="en-IE" b="1" dirty="0"/>
              <a:t>sustainability</a:t>
            </a:r>
            <a:r>
              <a:rPr lang="en-IE" dirty="0"/>
              <a:t>, and </a:t>
            </a:r>
            <a:r>
              <a:rPr lang="en-IE" b="1" dirty="0"/>
              <a:t>biodiversity conservation</a:t>
            </a:r>
            <a:r>
              <a:rPr lang="en-IE" dirty="0"/>
              <a:t>, cities will rely on both </a:t>
            </a:r>
            <a:r>
              <a:rPr lang="en-IE" b="1" dirty="0"/>
              <a:t>policy evolution</a:t>
            </a:r>
            <a:r>
              <a:rPr lang="en-IE" dirty="0"/>
              <a:t> and </a:t>
            </a:r>
            <a:r>
              <a:rPr lang="en-IE" b="1" dirty="0"/>
              <a:t>collaborative efforts</a:t>
            </a:r>
            <a:r>
              <a:rPr lang="en-IE" dirty="0"/>
              <a:t> to maximize their benefits for future generations.</a:t>
            </a:r>
            <a:endParaRPr dirty="0"/>
          </a:p>
        </p:txBody>
      </p:sp>
      <p:sp>
        <p:nvSpPr>
          <p:cNvPr id="225" name="Google Shape;225;g2ca2507d12e_0_0:notes">
            <a:extLst>
              <a:ext uri="{FF2B5EF4-FFF2-40B4-BE49-F238E27FC236}">
                <a16:creationId xmlns:a16="http://schemas.microsoft.com/office/drawing/2014/main" id="{28AAA303-7182-E563-18AA-9AED225E62B3}"/>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19</a:t>
            </a:fld>
            <a:endParaRPr/>
          </a:p>
        </p:txBody>
      </p:sp>
    </p:spTree>
    <p:extLst>
      <p:ext uri="{BB962C8B-B14F-4D97-AF65-F5344CB8AC3E}">
        <p14:creationId xmlns:p14="http://schemas.microsoft.com/office/powerpoint/2010/main" val="9764827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2ca2507d12e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g2ca2507d12e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rgbClr val="3D3D3D"/>
              </a:buClr>
              <a:buSzPts val="1200"/>
              <a:buFont typeface="Arial"/>
              <a:buChar char="•"/>
            </a:pPr>
            <a:r>
              <a:rPr lang="en-IE" dirty="0"/>
              <a:t>Think of an example</a:t>
            </a:r>
            <a:endParaRPr dirty="0"/>
          </a:p>
        </p:txBody>
      </p:sp>
      <p:sp>
        <p:nvSpPr>
          <p:cNvPr id="225" name="Google Shape;225;g2ca2507d12e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a:t>
            </a:fld>
            <a:endParaRPr/>
          </a:p>
        </p:txBody>
      </p:sp>
    </p:spTree>
    <p:extLst>
      <p:ext uri="{BB962C8B-B14F-4D97-AF65-F5344CB8AC3E}">
        <p14:creationId xmlns:p14="http://schemas.microsoft.com/office/powerpoint/2010/main" val="26407826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a:extLst>
            <a:ext uri="{FF2B5EF4-FFF2-40B4-BE49-F238E27FC236}">
              <a16:creationId xmlns:a16="http://schemas.microsoft.com/office/drawing/2014/main" id="{A06BD436-8B27-0D18-38D5-DF0F9332FB57}"/>
            </a:ext>
          </a:extLst>
        </p:cNvPr>
        <p:cNvGrpSpPr/>
        <p:nvPr/>
      </p:nvGrpSpPr>
      <p:grpSpPr>
        <a:xfrm>
          <a:off x="0" y="0"/>
          <a:ext cx="0" cy="0"/>
          <a:chOff x="0" y="0"/>
          <a:chExt cx="0" cy="0"/>
        </a:xfrm>
      </p:grpSpPr>
      <p:sp>
        <p:nvSpPr>
          <p:cNvPr id="223" name="Google Shape;223;g2ca2507d12e_0_0:notes">
            <a:extLst>
              <a:ext uri="{FF2B5EF4-FFF2-40B4-BE49-F238E27FC236}">
                <a16:creationId xmlns:a16="http://schemas.microsoft.com/office/drawing/2014/main" id="{7BD6CCCC-0831-117A-CF5E-EDD373B2E2FC}"/>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g2ca2507d12e_0_0:notes">
            <a:extLst>
              <a:ext uri="{FF2B5EF4-FFF2-40B4-BE49-F238E27FC236}">
                <a16:creationId xmlns:a16="http://schemas.microsoft.com/office/drawing/2014/main" id="{754D9F0E-A3EF-472C-D86E-3D0F0DA3D8A4}"/>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rgbClr val="3D3D3D"/>
              </a:buClr>
              <a:buSzPts val="1200"/>
              <a:buFont typeface="Arial"/>
              <a:buChar char="•"/>
            </a:pPr>
            <a:r>
              <a:rPr lang="en-IE" dirty="0"/>
              <a:t>Example projects</a:t>
            </a:r>
            <a:endParaRPr dirty="0"/>
          </a:p>
        </p:txBody>
      </p:sp>
      <p:sp>
        <p:nvSpPr>
          <p:cNvPr id="225" name="Google Shape;225;g2ca2507d12e_0_0:notes">
            <a:extLst>
              <a:ext uri="{FF2B5EF4-FFF2-40B4-BE49-F238E27FC236}">
                <a16:creationId xmlns:a16="http://schemas.microsoft.com/office/drawing/2014/main" id="{67B67CA3-DB8C-27C0-B22B-4CB58E6E0C67}"/>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20</a:t>
            </a:fld>
            <a:endParaRPr/>
          </a:p>
        </p:txBody>
      </p:sp>
    </p:spTree>
    <p:extLst>
      <p:ext uri="{BB962C8B-B14F-4D97-AF65-F5344CB8AC3E}">
        <p14:creationId xmlns:p14="http://schemas.microsoft.com/office/powerpoint/2010/main" val="6764471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2ca2507d12e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g2ca2507d12e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rgbClr val="3D3D3D"/>
              </a:buClr>
              <a:buSzPts val="1200"/>
              <a:buFont typeface="Arial"/>
              <a:buChar char="•"/>
            </a:pPr>
            <a:endParaRPr dirty="0"/>
          </a:p>
        </p:txBody>
      </p:sp>
      <p:sp>
        <p:nvSpPr>
          <p:cNvPr id="225" name="Google Shape;225;g2ca2507d12e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21</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a:extLst>
            <a:ext uri="{FF2B5EF4-FFF2-40B4-BE49-F238E27FC236}">
              <a16:creationId xmlns:a16="http://schemas.microsoft.com/office/drawing/2014/main" id="{A532A947-2998-53E9-074F-24A9051462C3}"/>
            </a:ext>
          </a:extLst>
        </p:cNvPr>
        <p:cNvGrpSpPr/>
        <p:nvPr/>
      </p:nvGrpSpPr>
      <p:grpSpPr>
        <a:xfrm>
          <a:off x="0" y="0"/>
          <a:ext cx="0" cy="0"/>
          <a:chOff x="0" y="0"/>
          <a:chExt cx="0" cy="0"/>
        </a:xfrm>
      </p:grpSpPr>
      <p:sp>
        <p:nvSpPr>
          <p:cNvPr id="223" name="Google Shape;223;g2ca2507d12e_0_0:notes">
            <a:extLst>
              <a:ext uri="{FF2B5EF4-FFF2-40B4-BE49-F238E27FC236}">
                <a16:creationId xmlns:a16="http://schemas.microsoft.com/office/drawing/2014/main" id="{6201464A-20F1-A6E2-7AF5-4D11BEFD27C2}"/>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g2ca2507d12e_0_0:notes">
            <a:extLst>
              <a:ext uri="{FF2B5EF4-FFF2-40B4-BE49-F238E27FC236}">
                <a16:creationId xmlns:a16="http://schemas.microsoft.com/office/drawing/2014/main" id="{3779BBF2-40DC-FE3C-CAE3-5CA7FDA74D45}"/>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rgbClr val="3D3D3D"/>
              </a:buClr>
              <a:buSzPts val="1200"/>
              <a:buFont typeface="Arial"/>
              <a:buChar char="•"/>
            </a:pPr>
            <a:r>
              <a:rPr lang="en-IE" dirty="0"/>
              <a:t>Photo Credit: </a:t>
            </a:r>
            <a:r>
              <a:rPr lang="en-IE" dirty="0" err="1"/>
              <a:t>Euractive</a:t>
            </a:r>
            <a:endParaRPr dirty="0"/>
          </a:p>
        </p:txBody>
      </p:sp>
      <p:sp>
        <p:nvSpPr>
          <p:cNvPr id="225" name="Google Shape;225;g2ca2507d12e_0_0:notes">
            <a:extLst>
              <a:ext uri="{FF2B5EF4-FFF2-40B4-BE49-F238E27FC236}">
                <a16:creationId xmlns:a16="http://schemas.microsoft.com/office/drawing/2014/main" id="{A934D033-A2EB-8BD5-4574-0AAA01D13BB1}"/>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a:t>
            </a:fld>
            <a:endParaRPr/>
          </a:p>
        </p:txBody>
      </p:sp>
    </p:spTree>
    <p:extLst>
      <p:ext uri="{BB962C8B-B14F-4D97-AF65-F5344CB8AC3E}">
        <p14:creationId xmlns:p14="http://schemas.microsoft.com/office/powerpoint/2010/main" val="11457196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a:extLst>
            <a:ext uri="{FF2B5EF4-FFF2-40B4-BE49-F238E27FC236}">
              <a16:creationId xmlns:a16="http://schemas.microsoft.com/office/drawing/2014/main" id="{5A582E23-67C5-9959-AEEC-E579DE294571}"/>
            </a:ext>
          </a:extLst>
        </p:cNvPr>
        <p:cNvGrpSpPr/>
        <p:nvPr/>
      </p:nvGrpSpPr>
      <p:grpSpPr>
        <a:xfrm>
          <a:off x="0" y="0"/>
          <a:ext cx="0" cy="0"/>
          <a:chOff x="0" y="0"/>
          <a:chExt cx="0" cy="0"/>
        </a:xfrm>
      </p:grpSpPr>
      <p:sp>
        <p:nvSpPr>
          <p:cNvPr id="223" name="Google Shape;223;g2ca2507d12e_0_0:notes">
            <a:extLst>
              <a:ext uri="{FF2B5EF4-FFF2-40B4-BE49-F238E27FC236}">
                <a16:creationId xmlns:a16="http://schemas.microsoft.com/office/drawing/2014/main" id="{F29F4F08-F573-BC5A-1503-2BBD5C958730}"/>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g2ca2507d12e_0_0:notes">
            <a:extLst>
              <a:ext uri="{FF2B5EF4-FFF2-40B4-BE49-F238E27FC236}">
                <a16:creationId xmlns:a16="http://schemas.microsoft.com/office/drawing/2014/main" id="{3FD10357-0C0E-5E14-3759-2149483CBFF5}"/>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rgbClr val="3D3D3D"/>
              </a:buClr>
              <a:buSzPts val="1200"/>
              <a:buFont typeface="Arial"/>
              <a:buChar char="•"/>
            </a:pPr>
            <a:r>
              <a:rPr lang="en-IE" dirty="0"/>
              <a:t>Examples across triple bottom line</a:t>
            </a:r>
            <a:endParaRPr dirty="0"/>
          </a:p>
        </p:txBody>
      </p:sp>
      <p:sp>
        <p:nvSpPr>
          <p:cNvPr id="225" name="Google Shape;225;g2ca2507d12e_0_0:notes">
            <a:extLst>
              <a:ext uri="{FF2B5EF4-FFF2-40B4-BE49-F238E27FC236}">
                <a16:creationId xmlns:a16="http://schemas.microsoft.com/office/drawing/2014/main" id="{30796536-6B8E-9370-7FCF-F515DF1741EC}"/>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a:t>
            </a:fld>
            <a:endParaRPr/>
          </a:p>
        </p:txBody>
      </p:sp>
    </p:spTree>
    <p:extLst>
      <p:ext uri="{BB962C8B-B14F-4D97-AF65-F5344CB8AC3E}">
        <p14:creationId xmlns:p14="http://schemas.microsoft.com/office/powerpoint/2010/main" val="40597839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a:extLst>
            <a:ext uri="{FF2B5EF4-FFF2-40B4-BE49-F238E27FC236}">
              <a16:creationId xmlns:a16="http://schemas.microsoft.com/office/drawing/2014/main" id="{3BE2F69D-55BF-9B47-9CC8-E45C5B4E5F80}"/>
            </a:ext>
          </a:extLst>
        </p:cNvPr>
        <p:cNvGrpSpPr/>
        <p:nvPr/>
      </p:nvGrpSpPr>
      <p:grpSpPr>
        <a:xfrm>
          <a:off x="0" y="0"/>
          <a:ext cx="0" cy="0"/>
          <a:chOff x="0" y="0"/>
          <a:chExt cx="0" cy="0"/>
        </a:xfrm>
      </p:grpSpPr>
      <p:sp>
        <p:nvSpPr>
          <p:cNvPr id="223" name="Google Shape;223;g2ca2507d12e_0_0:notes">
            <a:extLst>
              <a:ext uri="{FF2B5EF4-FFF2-40B4-BE49-F238E27FC236}">
                <a16:creationId xmlns:a16="http://schemas.microsoft.com/office/drawing/2014/main" id="{D39AAEBF-4224-67A9-2557-0224A57D90AC}"/>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g2ca2507d12e_0_0:notes">
            <a:extLst>
              <a:ext uri="{FF2B5EF4-FFF2-40B4-BE49-F238E27FC236}">
                <a16:creationId xmlns:a16="http://schemas.microsoft.com/office/drawing/2014/main" id="{FAF49B96-30DD-0534-708F-E957FE9C7E01}"/>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rgbClr val="3D3D3D"/>
              </a:buClr>
              <a:buSzPts val="1200"/>
              <a:buFont typeface="Arial"/>
              <a:buChar char="•"/>
            </a:pPr>
            <a:endParaRPr dirty="0"/>
          </a:p>
        </p:txBody>
      </p:sp>
      <p:sp>
        <p:nvSpPr>
          <p:cNvPr id="225" name="Google Shape;225;g2ca2507d12e_0_0:notes">
            <a:extLst>
              <a:ext uri="{FF2B5EF4-FFF2-40B4-BE49-F238E27FC236}">
                <a16:creationId xmlns:a16="http://schemas.microsoft.com/office/drawing/2014/main" id="{79917F11-0405-905F-4D04-A6A25C78D95B}"/>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5</a:t>
            </a:fld>
            <a:endParaRPr/>
          </a:p>
        </p:txBody>
      </p:sp>
    </p:spTree>
    <p:extLst>
      <p:ext uri="{BB962C8B-B14F-4D97-AF65-F5344CB8AC3E}">
        <p14:creationId xmlns:p14="http://schemas.microsoft.com/office/powerpoint/2010/main" val="10531076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a:extLst>
            <a:ext uri="{FF2B5EF4-FFF2-40B4-BE49-F238E27FC236}">
              <a16:creationId xmlns:a16="http://schemas.microsoft.com/office/drawing/2014/main" id="{2C550CEE-37C4-3D71-4CAE-68404B843A2D}"/>
            </a:ext>
          </a:extLst>
        </p:cNvPr>
        <p:cNvGrpSpPr/>
        <p:nvPr/>
      </p:nvGrpSpPr>
      <p:grpSpPr>
        <a:xfrm>
          <a:off x="0" y="0"/>
          <a:ext cx="0" cy="0"/>
          <a:chOff x="0" y="0"/>
          <a:chExt cx="0" cy="0"/>
        </a:xfrm>
      </p:grpSpPr>
      <p:sp>
        <p:nvSpPr>
          <p:cNvPr id="223" name="Google Shape;223;g2ca2507d12e_0_0:notes">
            <a:extLst>
              <a:ext uri="{FF2B5EF4-FFF2-40B4-BE49-F238E27FC236}">
                <a16:creationId xmlns:a16="http://schemas.microsoft.com/office/drawing/2014/main" id="{249DBFEE-D194-31B4-F79F-49B1771BE564}"/>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g2ca2507d12e_0_0:notes">
            <a:extLst>
              <a:ext uri="{FF2B5EF4-FFF2-40B4-BE49-F238E27FC236}">
                <a16:creationId xmlns:a16="http://schemas.microsoft.com/office/drawing/2014/main" id="{233E8006-B2D9-797C-F733-F065FFB41586}"/>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rgbClr val="3D3D3D"/>
              </a:buClr>
              <a:buSzPts val="1200"/>
              <a:buFont typeface="Arial"/>
              <a:buChar char="•"/>
            </a:pPr>
            <a:r>
              <a:rPr lang="en-IE" dirty="0"/>
              <a:t>Connecting Nature: https://</a:t>
            </a:r>
            <a:r>
              <a:rPr lang="en-IE" dirty="0" err="1"/>
              <a:t>connectingnature.eu</a:t>
            </a:r>
            <a:r>
              <a:rPr lang="en-IE" dirty="0"/>
              <a:t>/</a:t>
            </a:r>
          </a:p>
          <a:p>
            <a:pPr marL="171450" lvl="0" indent="-171450" algn="l" rtl="0">
              <a:spcBef>
                <a:spcPts val="0"/>
              </a:spcBef>
              <a:spcAft>
                <a:spcPts val="0"/>
              </a:spcAft>
              <a:buClr>
                <a:srgbClr val="3D3D3D"/>
              </a:buClr>
              <a:buSzPts val="1200"/>
              <a:buFont typeface="Arial"/>
              <a:buChar char="•"/>
            </a:pPr>
            <a:r>
              <a:rPr lang="en-IE" dirty="0"/>
              <a:t>Urban Green Up: https://</a:t>
            </a:r>
            <a:r>
              <a:rPr lang="en-IE" dirty="0" err="1"/>
              <a:t>www.urbangreenup.eu</a:t>
            </a:r>
            <a:r>
              <a:rPr lang="en-IE" dirty="0"/>
              <a:t>/</a:t>
            </a:r>
            <a:endParaRPr dirty="0"/>
          </a:p>
        </p:txBody>
      </p:sp>
      <p:sp>
        <p:nvSpPr>
          <p:cNvPr id="225" name="Google Shape;225;g2ca2507d12e_0_0:notes">
            <a:extLst>
              <a:ext uri="{FF2B5EF4-FFF2-40B4-BE49-F238E27FC236}">
                <a16:creationId xmlns:a16="http://schemas.microsoft.com/office/drawing/2014/main" id="{85C2C26C-14CF-9597-823D-2B2482790ED7}"/>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6</a:t>
            </a:fld>
            <a:endParaRPr/>
          </a:p>
        </p:txBody>
      </p:sp>
    </p:spTree>
    <p:extLst>
      <p:ext uri="{BB962C8B-B14F-4D97-AF65-F5344CB8AC3E}">
        <p14:creationId xmlns:p14="http://schemas.microsoft.com/office/powerpoint/2010/main" val="18336962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a:extLst>
            <a:ext uri="{FF2B5EF4-FFF2-40B4-BE49-F238E27FC236}">
              <a16:creationId xmlns:a16="http://schemas.microsoft.com/office/drawing/2014/main" id="{91ECC7ED-9D11-63C3-026D-9C3EE6415438}"/>
            </a:ext>
          </a:extLst>
        </p:cNvPr>
        <p:cNvGrpSpPr/>
        <p:nvPr/>
      </p:nvGrpSpPr>
      <p:grpSpPr>
        <a:xfrm>
          <a:off x="0" y="0"/>
          <a:ext cx="0" cy="0"/>
          <a:chOff x="0" y="0"/>
          <a:chExt cx="0" cy="0"/>
        </a:xfrm>
      </p:grpSpPr>
      <p:sp>
        <p:nvSpPr>
          <p:cNvPr id="223" name="Google Shape;223;g2ca2507d12e_0_0:notes">
            <a:extLst>
              <a:ext uri="{FF2B5EF4-FFF2-40B4-BE49-F238E27FC236}">
                <a16:creationId xmlns:a16="http://schemas.microsoft.com/office/drawing/2014/main" id="{CD38B3EC-1760-BE26-29AD-8B85627B5D9C}"/>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g2ca2507d12e_0_0:notes">
            <a:extLst>
              <a:ext uri="{FF2B5EF4-FFF2-40B4-BE49-F238E27FC236}">
                <a16:creationId xmlns:a16="http://schemas.microsoft.com/office/drawing/2014/main" id="{9487CEA8-7095-6649-FD5E-5C197ED43028}"/>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rgbClr val="3D3D3D"/>
              </a:buClr>
              <a:buSzPts val="1200"/>
              <a:buFont typeface="Arial"/>
              <a:buChar char="•"/>
            </a:pPr>
            <a:r>
              <a:rPr lang="en-IE" dirty="0"/>
              <a:t>Example projects</a:t>
            </a:r>
            <a:endParaRPr dirty="0"/>
          </a:p>
        </p:txBody>
      </p:sp>
      <p:sp>
        <p:nvSpPr>
          <p:cNvPr id="225" name="Google Shape;225;g2ca2507d12e_0_0:notes">
            <a:extLst>
              <a:ext uri="{FF2B5EF4-FFF2-40B4-BE49-F238E27FC236}">
                <a16:creationId xmlns:a16="http://schemas.microsoft.com/office/drawing/2014/main" id="{69DB1058-35A8-4769-E306-13E7BB644FFD}"/>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7</a:t>
            </a:fld>
            <a:endParaRPr/>
          </a:p>
        </p:txBody>
      </p:sp>
    </p:spTree>
    <p:extLst>
      <p:ext uri="{BB962C8B-B14F-4D97-AF65-F5344CB8AC3E}">
        <p14:creationId xmlns:p14="http://schemas.microsoft.com/office/powerpoint/2010/main" val="27146255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a:extLst>
            <a:ext uri="{FF2B5EF4-FFF2-40B4-BE49-F238E27FC236}">
              <a16:creationId xmlns:a16="http://schemas.microsoft.com/office/drawing/2014/main" id="{61144F8F-885C-49CA-FA94-26AF5A106301}"/>
            </a:ext>
          </a:extLst>
        </p:cNvPr>
        <p:cNvGrpSpPr/>
        <p:nvPr/>
      </p:nvGrpSpPr>
      <p:grpSpPr>
        <a:xfrm>
          <a:off x="0" y="0"/>
          <a:ext cx="0" cy="0"/>
          <a:chOff x="0" y="0"/>
          <a:chExt cx="0" cy="0"/>
        </a:xfrm>
      </p:grpSpPr>
      <p:sp>
        <p:nvSpPr>
          <p:cNvPr id="223" name="Google Shape;223;g2ca2507d12e_0_0:notes">
            <a:extLst>
              <a:ext uri="{FF2B5EF4-FFF2-40B4-BE49-F238E27FC236}">
                <a16:creationId xmlns:a16="http://schemas.microsoft.com/office/drawing/2014/main" id="{BF64836C-5A2F-10FF-4386-9088803FECA8}"/>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g2ca2507d12e_0_0:notes">
            <a:extLst>
              <a:ext uri="{FF2B5EF4-FFF2-40B4-BE49-F238E27FC236}">
                <a16:creationId xmlns:a16="http://schemas.microsoft.com/office/drawing/2014/main" id="{F7EE1679-6A8B-F352-4684-80119170B8AD}"/>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rgbClr val="3D3D3D"/>
              </a:buClr>
              <a:buSzPts val="1200"/>
              <a:buFont typeface="Arial"/>
              <a:buChar char="•"/>
            </a:pPr>
            <a:r>
              <a:rPr lang="en-IE" dirty="0"/>
              <a:t>Example projects</a:t>
            </a:r>
            <a:endParaRPr dirty="0"/>
          </a:p>
        </p:txBody>
      </p:sp>
      <p:sp>
        <p:nvSpPr>
          <p:cNvPr id="225" name="Google Shape;225;g2ca2507d12e_0_0:notes">
            <a:extLst>
              <a:ext uri="{FF2B5EF4-FFF2-40B4-BE49-F238E27FC236}">
                <a16:creationId xmlns:a16="http://schemas.microsoft.com/office/drawing/2014/main" id="{F1A17117-2F45-9D67-5B9B-3BBF97B61AB2}"/>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8</a:t>
            </a:fld>
            <a:endParaRPr/>
          </a:p>
        </p:txBody>
      </p:sp>
    </p:spTree>
    <p:extLst>
      <p:ext uri="{BB962C8B-B14F-4D97-AF65-F5344CB8AC3E}">
        <p14:creationId xmlns:p14="http://schemas.microsoft.com/office/powerpoint/2010/main" val="17761117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a:extLst>
            <a:ext uri="{FF2B5EF4-FFF2-40B4-BE49-F238E27FC236}">
              <a16:creationId xmlns:a16="http://schemas.microsoft.com/office/drawing/2014/main" id="{0F7E056A-2886-9F52-1618-F001A1B28ECE}"/>
            </a:ext>
          </a:extLst>
        </p:cNvPr>
        <p:cNvGrpSpPr/>
        <p:nvPr/>
      </p:nvGrpSpPr>
      <p:grpSpPr>
        <a:xfrm>
          <a:off x="0" y="0"/>
          <a:ext cx="0" cy="0"/>
          <a:chOff x="0" y="0"/>
          <a:chExt cx="0" cy="0"/>
        </a:xfrm>
      </p:grpSpPr>
      <p:sp>
        <p:nvSpPr>
          <p:cNvPr id="223" name="Google Shape;223;g2ca2507d12e_0_0:notes">
            <a:extLst>
              <a:ext uri="{FF2B5EF4-FFF2-40B4-BE49-F238E27FC236}">
                <a16:creationId xmlns:a16="http://schemas.microsoft.com/office/drawing/2014/main" id="{1B8CC143-2633-AD04-340F-773B20248ACD}"/>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g2ca2507d12e_0_0:notes">
            <a:extLst>
              <a:ext uri="{FF2B5EF4-FFF2-40B4-BE49-F238E27FC236}">
                <a16:creationId xmlns:a16="http://schemas.microsoft.com/office/drawing/2014/main" id="{87196825-DABE-C8E3-B576-DF57E0CD0BA3}"/>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r>
              <a:rPr lang="en-IE" dirty="0"/>
              <a:t>Example Green Roofs</a:t>
            </a:r>
          </a:p>
          <a:p>
            <a:endParaRPr lang="en-IE" b="1" dirty="0"/>
          </a:p>
          <a:p>
            <a:r>
              <a:rPr lang="en-IE" b="1" dirty="0"/>
              <a:t>Definition:</a:t>
            </a:r>
            <a:endParaRPr lang="en-IE" dirty="0"/>
          </a:p>
          <a:p>
            <a:pPr>
              <a:buFont typeface="Arial" panose="020B0604020202020204" pitchFamily="34" charset="0"/>
              <a:buChar char="•"/>
            </a:pPr>
            <a:r>
              <a:rPr lang="en-IE" dirty="0"/>
              <a:t>Green roofs are vegetated layers installed on rooftops, and green walls are vertical gardens attached to building exteriors.</a:t>
            </a:r>
          </a:p>
          <a:p>
            <a:r>
              <a:rPr lang="en-IE" b="1" dirty="0"/>
              <a:t>Key Benefit:</a:t>
            </a:r>
            <a:endParaRPr lang="en-IE" dirty="0"/>
          </a:p>
          <a:p>
            <a:pPr>
              <a:buFont typeface="Arial" panose="020B0604020202020204" pitchFamily="34" charset="0"/>
              <a:buChar char="•"/>
            </a:pPr>
            <a:r>
              <a:rPr lang="en-IE" dirty="0"/>
              <a:t>Temperature regulation, air quality improvement, stormwater absorption.</a:t>
            </a:r>
          </a:p>
          <a:p>
            <a:r>
              <a:rPr lang="en-IE" b="1" dirty="0"/>
              <a:t>Typical Scale:</a:t>
            </a:r>
            <a:endParaRPr lang="en-IE" dirty="0"/>
          </a:p>
          <a:p>
            <a:pPr>
              <a:buFont typeface="Arial" panose="020B0604020202020204" pitchFamily="34" charset="0"/>
              <a:buChar char="•"/>
            </a:pPr>
            <a:r>
              <a:rPr lang="en-IE" dirty="0"/>
              <a:t>Applicable for residential, commercial, and industrial buildings.</a:t>
            </a:r>
          </a:p>
          <a:p>
            <a:pPr>
              <a:buFont typeface="Arial" panose="020B0604020202020204" pitchFamily="34" charset="0"/>
              <a:buChar char="•"/>
            </a:pPr>
            <a:r>
              <a:rPr lang="en-IE" b="1" dirty="0"/>
              <a:t>Cost:</a:t>
            </a:r>
            <a:r>
              <a:rPr lang="en-IE" dirty="0"/>
              <a:t> Approx. €120-300/m² depending on design and complexity.</a:t>
            </a:r>
          </a:p>
          <a:p>
            <a:r>
              <a:rPr lang="en-IE" b="1" dirty="0"/>
              <a:t>Example:</a:t>
            </a:r>
            <a:endParaRPr lang="en-IE" dirty="0"/>
          </a:p>
          <a:p>
            <a:pPr>
              <a:buFont typeface="Arial" panose="020B0604020202020204" pitchFamily="34" charset="0"/>
              <a:buChar char="•"/>
            </a:pPr>
            <a:r>
              <a:rPr lang="en-IE" dirty="0"/>
              <a:t>Hamburg’s green roofs initiative for cooling urban spaces.</a:t>
            </a:r>
          </a:p>
          <a:p>
            <a:pPr marL="171450" lvl="0" indent="-171450" algn="l" rtl="0">
              <a:spcBef>
                <a:spcPts val="0"/>
              </a:spcBef>
              <a:spcAft>
                <a:spcPts val="0"/>
              </a:spcAft>
              <a:buClr>
                <a:srgbClr val="3D3D3D"/>
              </a:buClr>
              <a:buSzPts val="1200"/>
              <a:buFont typeface="Arial"/>
              <a:buChar char="•"/>
            </a:pPr>
            <a:endParaRPr dirty="0"/>
          </a:p>
        </p:txBody>
      </p:sp>
      <p:sp>
        <p:nvSpPr>
          <p:cNvPr id="225" name="Google Shape;225;g2ca2507d12e_0_0:notes">
            <a:extLst>
              <a:ext uri="{FF2B5EF4-FFF2-40B4-BE49-F238E27FC236}">
                <a16:creationId xmlns:a16="http://schemas.microsoft.com/office/drawing/2014/main" id="{FFE39CC6-8F09-67D9-D7E5-79A27E441F0D}"/>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9</a:t>
            </a:fld>
            <a:endParaRPr/>
          </a:p>
        </p:txBody>
      </p:sp>
    </p:spTree>
    <p:extLst>
      <p:ext uri="{BB962C8B-B14F-4D97-AF65-F5344CB8AC3E}">
        <p14:creationId xmlns:p14="http://schemas.microsoft.com/office/powerpoint/2010/main" val="414815902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7.jp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8" Type="http://schemas.openxmlformats.org/officeDocument/2006/relationships/hyperlink" Target="https://www.linkedin.com/company/nbs-eduworld" TargetMode="External"/><Relationship Id="rId13" Type="http://schemas.openxmlformats.org/officeDocument/2006/relationships/image" Target="../media/image3.png"/><Relationship Id="rId3" Type="http://schemas.openxmlformats.org/officeDocument/2006/relationships/image" Target="../media/image9.png"/><Relationship Id="rId7" Type="http://schemas.openxmlformats.org/officeDocument/2006/relationships/image" Target="../media/image11.png"/><Relationship Id="rId12"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10.png"/><Relationship Id="rId11" Type="http://schemas.openxmlformats.org/officeDocument/2006/relationships/hyperlink" Target="https://www.facebook.com/profile.php?id=100090218521334" TargetMode="External"/><Relationship Id="rId5" Type="http://schemas.openxmlformats.org/officeDocument/2006/relationships/hyperlink" Target="https://nbseduworld.eu/" TargetMode="External"/><Relationship Id="rId10" Type="http://schemas.openxmlformats.org/officeDocument/2006/relationships/image" Target="../media/image12.png"/><Relationship Id="rId4" Type="http://schemas.openxmlformats.org/officeDocument/2006/relationships/hyperlink" Target="https://twitter.com/NBS_EduWORLD" TargetMode="External"/><Relationship Id="rId9" Type="http://schemas.openxmlformats.org/officeDocument/2006/relationships/hyperlink" Target="mailto:info@nbseduworld.eu" TargetMode="Externa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2_Title Slide">
  <p:cSld name="2_Title Slide">
    <p:bg>
      <p:bgPr>
        <a:solidFill>
          <a:srgbClr val="FFEDC1"/>
        </a:solidFill>
        <a:effectLst/>
      </p:bgPr>
    </p:bg>
    <p:spTree>
      <p:nvGrpSpPr>
        <p:cNvPr id="1" name="Shape 13"/>
        <p:cNvGrpSpPr/>
        <p:nvPr/>
      </p:nvGrpSpPr>
      <p:grpSpPr>
        <a:xfrm>
          <a:off x="0" y="0"/>
          <a:ext cx="0" cy="0"/>
          <a:chOff x="0" y="0"/>
          <a:chExt cx="0" cy="0"/>
        </a:xfrm>
      </p:grpSpPr>
      <p:pic>
        <p:nvPicPr>
          <p:cNvPr id="14" name="Google Shape;14;p2"/>
          <p:cNvPicPr preferRelativeResize="0"/>
          <p:nvPr/>
        </p:nvPicPr>
        <p:blipFill rotWithShape="1">
          <a:blip r:embed="rId2">
            <a:alphaModFix/>
          </a:blip>
          <a:srcRect/>
          <a:stretch/>
        </p:blipFill>
        <p:spPr>
          <a:xfrm>
            <a:off x="7345680" y="0"/>
            <a:ext cx="4846320" cy="6858000"/>
          </a:xfrm>
          <a:prstGeom prst="rect">
            <a:avLst/>
          </a:prstGeom>
          <a:noFill/>
          <a:ln>
            <a:noFill/>
          </a:ln>
        </p:spPr>
      </p:pic>
      <p:sp>
        <p:nvSpPr>
          <p:cNvPr id="15" name="Google Shape;15;p2"/>
          <p:cNvSpPr txBox="1">
            <a:spLocks noGrp="1"/>
          </p:cNvSpPr>
          <p:nvPr>
            <p:ph type="ctrTitle"/>
          </p:nvPr>
        </p:nvSpPr>
        <p:spPr>
          <a:xfrm>
            <a:off x="647481" y="1754691"/>
            <a:ext cx="6505409" cy="1771717"/>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019266"/>
              </a:buClr>
              <a:buSzPts val="3600"/>
              <a:buFont typeface="Arial"/>
              <a:buNone/>
              <a:defRPr sz="3600">
                <a:solidFill>
                  <a:srgbClr val="019266"/>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
          <p:cNvSpPr txBox="1">
            <a:spLocks noGrp="1"/>
          </p:cNvSpPr>
          <p:nvPr>
            <p:ph type="sldNum" idx="12"/>
          </p:nvPr>
        </p:nvSpPr>
        <p:spPr>
          <a:xfrm>
            <a:off x="10558300" y="6029781"/>
            <a:ext cx="101644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900" b="0" i="0" u="none" strike="noStrike" cap="none">
                <a:solidFill>
                  <a:srgbClr val="00ECA4"/>
                </a:solidFill>
                <a:latin typeface="Gill Sans"/>
                <a:ea typeface="Gill Sans"/>
                <a:cs typeface="Gill Sans"/>
                <a:sym typeface="Gill Sans"/>
              </a:defRPr>
            </a:lvl1pPr>
            <a:lvl2pPr marL="0" lvl="1" indent="0" algn="r">
              <a:spcBef>
                <a:spcPts val="0"/>
              </a:spcBef>
              <a:buNone/>
              <a:defRPr sz="900" b="0" i="0" u="none" strike="noStrike" cap="none">
                <a:solidFill>
                  <a:srgbClr val="00ECA4"/>
                </a:solidFill>
                <a:latin typeface="Gill Sans"/>
                <a:ea typeface="Gill Sans"/>
                <a:cs typeface="Gill Sans"/>
                <a:sym typeface="Gill Sans"/>
              </a:defRPr>
            </a:lvl2pPr>
            <a:lvl3pPr marL="0" lvl="2" indent="0" algn="r">
              <a:spcBef>
                <a:spcPts val="0"/>
              </a:spcBef>
              <a:buNone/>
              <a:defRPr sz="900" b="0" i="0" u="none" strike="noStrike" cap="none">
                <a:solidFill>
                  <a:srgbClr val="00ECA4"/>
                </a:solidFill>
                <a:latin typeface="Gill Sans"/>
                <a:ea typeface="Gill Sans"/>
                <a:cs typeface="Gill Sans"/>
                <a:sym typeface="Gill Sans"/>
              </a:defRPr>
            </a:lvl3pPr>
            <a:lvl4pPr marL="0" lvl="3" indent="0" algn="r">
              <a:spcBef>
                <a:spcPts val="0"/>
              </a:spcBef>
              <a:buNone/>
              <a:defRPr sz="900" b="0" i="0" u="none" strike="noStrike" cap="none">
                <a:solidFill>
                  <a:srgbClr val="00ECA4"/>
                </a:solidFill>
                <a:latin typeface="Gill Sans"/>
                <a:ea typeface="Gill Sans"/>
                <a:cs typeface="Gill Sans"/>
                <a:sym typeface="Gill Sans"/>
              </a:defRPr>
            </a:lvl4pPr>
            <a:lvl5pPr marL="0" lvl="4" indent="0" algn="r">
              <a:spcBef>
                <a:spcPts val="0"/>
              </a:spcBef>
              <a:buNone/>
              <a:defRPr sz="900" b="0" i="0" u="none" strike="noStrike" cap="none">
                <a:solidFill>
                  <a:srgbClr val="00ECA4"/>
                </a:solidFill>
                <a:latin typeface="Gill Sans"/>
                <a:ea typeface="Gill Sans"/>
                <a:cs typeface="Gill Sans"/>
                <a:sym typeface="Gill Sans"/>
              </a:defRPr>
            </a:lvl5pPr>
            <a:lvl6pPr marL="0" lvl="5" indent="0" algn="r">
              <a:spcBef>
                <a:spcPts val="0"/>
              </a:spcBef>
              <a:buNone/>
              <a:defRPr sz="900" b="0" i="0" u="none" strike="noStrike" cap="none">
                <a:solidFill>
                  <a:srgbClr val="00ECA4"/>
                </a:solidFill>
                <a:latin typeface="Gill Sans"/>
                <a:ea typeface="Gill Sans"/>
                <a:cs typeface="Gill Sans"/>
                <a:sym typeface="Gill Sans"/>
              </a:defRPr>
            </a:lvl6pPr>
            <a:lvl7pPr marL="0" lvl="6" indent="0" algn="r">
              <a:spcBef>
                <a:spcPts val="0"/>
              </a:spcBef>
              <a:buNone/>
              <a:defRPr sz="900" b="0" i="0" u="none" strike="noStrike" cap="none">
                <a:solidFill>
                  <a:srgbClr val="00ECA4"/>
                </a:solidFill>
                <a:latin typeface="Gill Sans"/>
                <a:ea typeface="Gill Sans"/>
                <a:cs typeface="Gill Sans"/>
                <a:sym typeface="Gill Sans"/>
              </a:defRPr>
            </a:lvl7pPr>
            <a:lvl8pPr marL="0" lvl="7" indent="0" algn="r">
              <a:spcBef>
                <a:spcPts val="0"/>
              </a:spcBef>
              <a:buNone/>
              <a:defRPr sz="900" b="0" i="0" u="none" strike="noStrike" cap="none">
                <a:solidFill>
                  <a:srgbClr val="00ECA4"/>
                </a:solidFill>
                <a:latin typeface="Gill Sans"/>
                <a:ea typeface="Gill Sans"/>
                <a:cs typeface="Gill Sans"/>
                <a:sym typeface="Gill Sans"/>
              </a:defRPr>
            </a:lvl8pPr>
            <a:lvl9pPr marL="0" lvl="8" indent="0" algn="r">
              <a:spcBef>
                <a:spcPts val="0"/>
              </a:spcBef>
              <a:buNone/>
              <a:defRPr sz="900" b="0" i="0" u="none" strike="noStrike" cap="none">
                <a:solidFill>
                  <a:srgbClr val="00ECA4"/>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GB"/>
              <a:t>‹#›</a:t>
            </a:fld>
            <a:endParaRPr/>
          </a:p>
        </p:txBody>
      </p:sp>
      <p:sp>
        <p:nvSpPr>
          <p:cNvPr id="17" name="Google Shape;17;p2"/>
          <p:cNvSpPr/>
          <p:nvPr/>
        </p:nvSpPr>
        <p:spPr>
          <a:xfrm>
            <a:off x="3553098" y="5886659"/>
            <a:ext cx="8021642" cy="854080"/>
          </a:xfrm>
          <a:prstGeom prst="rect">
            <a:avLst/>
          </a:prstGeom>
          <a:noFill/>
          <a:ln>
            <a:noFill/>
          </a:ln>
        </p:spPr>
        <p:txBody>
          <a:bodyPr spcFirstLastPara="1" wrap="square" lIns="91425" tIns="45700" rIns="91425" bIns="45700" anchor="t" anchorCtr="0">
            <a:noAutofit/>
          </a:bodyPr>
          <a:lstStyle/>
          <a:p>
            <a:pPr marL="0" marR="0" lvl="0" indent="0" algn="just" rtl="0">
              <a:lnSpc>
                <a:spcPct val="150000"/>
              </a:lnSpc>
              <a:spcBef>
                <a:spcPts val="0"/>
              </a:spcBef>
              <a:spcAft>
                <a:spcPts val="0"/>
              </a:spcAft>
              <a:buNone/>
            </a:pPr>
            <a:r>
              <a:rPr lang="en-GB" sz="1100" b="0" i="0" u="none" strike="noStrike" cap="none">
                <a:solidFill>
                  <a:srgbClr val="000000"/>
                </a:solidFill>
                <a:latin typeface="Arial"/>
                <a:ea typeface="Arial"/>
                <a:cs typeface="Arial"/>
                <a:sym typeface="Arial"/>
              </a:rPr>
              <a:t>NBS EduWORLD is funded by the European Union (Grant Agreement No. 101060525). Views and opinions expressed are however those of the author(s) only and do not necessarily reflect those of the European Union or the European Commission. Neither the European Union nor the granting authority can be held responsible for them.</a:t>
            </a:r>
            <a:endParaRPr sz="1100" b="0" i="0" u="none" strike="noStrike" cap="none">
              <a:solidFill>
                <a:schemeClr val="dk1"/>
              </a:solidFill>
              <a:latin typeface="Arial"/>
              <a:ea typeface="Arial"/>
              <a:cs typeface="Arial"/>
              <a:sym typeface="Arial"/>
            </a:endParaRPr>
          </a:p>
        </p:txBody>
      </p:sp>
      <p:sp>
        <p:nvSpPr>
          <p:cNvPr id="18" name="Google Shape;18;p2"/>
          <p:cNvSpPr txBox="1">
            <a:spLocks noGrp="1"/>
          </p:cNvSpPr>
          <p:nvPr>
            <p:ph type="body" idx="1"/>
          </p:nvPr>
        </p:nvSpPr>
        <p:spPr>
          <a:xfrm>
            <a:off x="647481" y="4368185"/>
            <a:ext cx="6200128" cy="338948"/>
          </a:xfrm>
          <a:prstGeom prst="rect">
            <a:avLst/>
          </a:prstGeom>
          <a:noFill/>
          <a:ln>
            <a:noFill/>
          </a:ln>
        </p:spPr>
        <p:txBody>
          <a:bodyPr spcFirstLastPara="1" wrap="square" lIns="91425" tIns="45700" rIns="91425" bIns="45700" anchor="ctr" anchorCtr="0">
            <a:noAutofit/>
          </a:bodyPr>
          <a:lstStyle>
            <a:lvl1pPr marL="457200" lvl="0" indent="-228600" algn="l">
              <a:lnSpc>
                <a:spcPct val="150000"/>
              </a:lnSpc>
              <a:spcBef>
                <a:spcPts val="360"/>
              </a:spcBef>
              <a:spcAft>
                <a:spcPts val="0"/>
              </a:spcAft>
              <a:buSzPts val="1656"/>
              <a:buNone/>
              <a:defRPr sz="1800">
                <a:solidFill>
                  <a:schemeClr val="dk1"/>
                </a:solidFill>
                <a:latin typeface="Arial"/>
                <a:ea typeface="Arial"/>
                <a:cs typeface="Arial"/>
                <a:sym typeface="Arial"/>
              </a:defRPr>
            </a:lvl1pPr>
            <a:lvl2pPr marL="914400" lvl="1" indent="-228600" algn="l">
              <a:lnSpc>
                <a:spcPct val="150000"/>
              </a:lnSpc>
              <a:spcBef>
                <a:spcPts val="600"/>
              </a:spcBef>
              <a:spcAft>
                <a:spcPts val="0"/>
              </a:spcAft>
              <a:buSzPts val="1840"/>
              <a:buNone/>
              <a:defRPr sz="2000">
                <a:solidFill>
                  <a:srgbClr val="888888"/>
                </a:solidFill>
              </a:defRPr>
            </a:lvl2pPr>
            <a:lvl3pPr marL="1371600" lvl="2" indent="-228600" algn="l">
              <a:lnSpc>
                <a:spcPct val="150000"/>
              </a:lnSpc>
              <a:spcBef>
                <a:spcPts val="600"/>
              </a:spcBef>
              <a:spcAft>
                <a:spcPts val="0"/>
              </a:spcAft>
              <a:buSzPts val="1656"/>
              <a:buNone/>
              <a:defRPr sz="1800">
                <a:solidFill>
                  <a:srgbClr val="888888"/>
                </a:solidFill>
              </a:defRPr>
            </a:lvl3pPr>
            <a:lvl4pPr marL="1828800" lvl="3" indent="-228600" algn="l">
              <a:lnSpc>
                <a:spcPct val="150000"/>
              </a:lnSpc>
              <a:spcBef>
                <a:spcPts val="600"/>
              </a:spcBef>
              <a:spcAft>
                <a:spcPts val="0"/>
              </a:spcAft>
              <a:buSzPts val="1472"/>
              <a:buNone/>
              <a:defRPr sz="1600">
                <a:solidFill>
                  <a:srgbClr val="888888"/>
                </a:solidFill>
              </a:defRPr>
            </a:lvl4pPr>
            <a:lvl5pPr marL="2286000" lvl="4" indent="-228600" algn="l">
              <a:lnSpc>
                <a:spcPct val="150000"/>
              </a:lnSpc>
              <a:spcBef>
                <a:spcPts val="600"/>
              </a:spcBef>
              <a:spcAft>
                <a:spcPts val="0"/>
              </a:spcAft>
              <a:buSzPts val="1472"/>
              <a:buNone/>
              <a:defRPr sz="1600">
                <a:solidFill>
                  <a:srgbClr val="888888"/>
                </a:solidFill>
              </a:defRPr>
            </a:lvl5pPr>
            <a:lvl6pPr marL="2743200" lvl="5" indent="-228600" algn="l">
              <a:spcBef>
                <a:spcPts val="600"/>
              </a:spcBef>
              <a:spcAft>
                <a:spcPts val="0"/>
              </a:spcAft>
              <a:buSzPts val="1472"/>
              <a:buNone/>
              <a:defRPr sz="1600">
                <a:solidFill>
                  <a:srgbClr val="888888"/>
                </a:solidFill>
              </a:defRPr>
            </a:lvl6pPr>
            <a:lvl7pPr marL="3200400" lvl="6" indent="-228600" algn="l">
              <a:spcBef>
                <a:spcPts val="600"/>
              </a:spcBef>
              <a:spcAft>
                <a:spcPts val="0"/>
              </a:spcAft>
              <a:buSzPts val="1472"/>
              <a:buNone/>
              <a:defRPr sz="1600">
                <a:solidFill>
                  <a:srgbClr val="888888"/>
                </a:solidFill>
              </a:defRPr>
            </a:lvl7pPr>
            <a:lvl8pPr marL="3657600" lvl="7" indent="-228600" algn="l">
              <a:spcBef>
                <a:spcPts val="600"/>
              </a:spcBef>
              <a:spcAft>
                <a:spcPts val="0"/>
              </a:spcAft>
              <a:buSzPts val="1472"/>
              <a:buNone/>
              <a:defRPr sz="1600">
                <a:solidFill>
                  <a:srgbClr val="888888"/>
                </a:solidFill>
              </a:defRPr>
            </a:lvl8pPr>
            <a:lvl9pPr marL="4114800" lvl="8" indent="-228600" algn="l">
              <a:spcBef>
                <a:spcPts val="600"/>
              </a:spcBef>
              <a:spcAft>
                <a:spcPts val="600"/>
              </a:spcAft>
              <a:buSzPts val="1472"/>
              <a:buNone/>
              <a:defRPr sz="1600">
                <a:solidFill>
                  <a:srgbClr val="888888"/>
                </a:solidFill>
              </a:defRPr>
            </a:lvl9pPr>
          </a:lstStyle>
          <a:p>
            <a:endParaRPr/>
          </a:p>
        </p:txBody>
      </p:sp>
      <p:sp>
        <p:nvSpPr>
          <p:cNvPr id="19" name="Google Shape;19;p2"/>
          <p:cNvSpPr txBox="1">
            <a:spLocks noGrp="1"/>
          </p:cNvSpPr>
          <p:nvPr>
            <p:ph type="body" idx="2"/>
          </p:nvPr>
        </p:nvSpPr>
        <p:spPr>
          <a:xfrm>
            <a:off x="647481" y="4845828"/>
            <a:ext cx="6200128" cy="338948"/>
          </a:xfrm>
          <a:prstGeom prst="rect">
            <a:avLst/>
          </a:prstGeom>
          <a:noFill/>
          <a:ln>
            <a:noFill/>
          </a:ln>
        </p:spPr>
        <p:txBody>
          <a:bodyPr spcFirstLastPara="1" wrap="square" lIns="91425" tIns="45700" rIns="91425" bIns="45700" anchor="ctr" anchorCtr="0">
            <a:noAutofit/>
          </a:bodyPr>
          <a:lstStyle>
            <a:lvl1pPr marL="457200" lvl="0" indent="-228600" algn="l">
              <a:lnSpc>
                <a:spcPct val="150000"/>
              </a:lnSpc>
              <a:spcBef>
                <a:spcPts val="360"/>
              </a:spcBef>
              <a:spcAft>
                <a:spcPts val="0"/>
              </a:spcAft>
              <a:buSzPts val="1656"/>
              <a:buNone/>
              <a:defRPr sz="1800">
                <a:solidFill>
                  <a:schemeClr val="dk1"/>
                </a:solidFill>
                <a:latin typeface="Arial"/>
                <a:ea typeface="Arial"/>
                <a:cs typeface="Arial"/>
                <a:sym typeface="Arial"/>
              </a:defRPr>
            </a:lvl1pPr>
            <a:lvl2pPr marL="914400" lvl="1" indent="-228600" algn="l">
              <a:lnSpc>
                <a:spcPct val="150000"/>
              </a:lnSpc>
              <a:spcBef>
                <a:spcPts val="600"/>
              </a:spcBef>
              <a:spcAft>
                <a:spcPts val="0"/>
              </a:spcAft>
              <a:buSzPts val="1840"/>
              <a:buNone/>
              <a:defRPr sz="2000">
                <a:solidFill>
                  <a:srgbClr val="888888"/>
                </a:solidFill>
              </a:defRPr>
            </a:lvl2pPr>
            <a:lvl3pPr marL="1371600" lvl="2" indent="-228600" algn="l">
              <a:lnSpc>
                <a:spcPct val="150000"/>
              </a:lnSpc>
              <a:spcBef>
                <a:spcPts val="600"/>
              </a:spcBef>
              <a:spcAft>
                <a:spcPts val="0"/>
              </a:spcAft>
              <a:buSzPts val="1656"/>
              <a:buNone/>
              <a:defRPr sz="1800">
                <a:solidFill>
                  <a:srgbClr val="888888"/>
                </a:solidFill>
              </a:defRPr>
            </a:lvl3pPr>
            <a:lvl4pPr marL="1828800" lvl="3" indent="-228600" algn="l">
              <a:lnSpc>
                <a:spcPct val="150000"/>
              </a:lnSpc>
              <a:spcBef>
                <a:spcPts val="600"/>
              </a:spcBef>
              <a:spcAft>
                <a:spcPts val="0"/>
              </a:spcAft>
              <a:buSzPts val="1472"/>
              <a:buNone/>
              <a:defRPr sz="1600">
                <a:solidFill>
                  <a:srgbClr val="888888"/>
                </a:solidFill>
              </a:defRPr>
            </a:lvl4pPr>
            <a:lvl5pPr marL="2286000" lvl="4" indent="-228600" algn="l">
              <a:lnSpc>
                <a:spcPct val="150000"/>
              </a:lnSpc>
              <a:spcBef>
                <a:spcPts val="600"/>
              </a:spcBef>
              <a:spcAft>
                <a:spcPts val="0"/>
              </a:spcAft>
              <a:buSzPts val="1472"/>
              <a:buNone/>
              <a:defRPr sz="1600">
                <a:solidFill>
                  <a:srgbClr val="888888"/>
                </a:solidFill>
              </a:defRPr>
            </a:lvl5pPr>
            <a:lvl6pPr marL="2743200" lvl="5" indent="-228600" algn="l">
              <a:spcBef>
                <a:spcPts val="600"/>
              </a:spcBef>
              <a:spcAft>
                <a:spcPts val="0"/>
              </a:spcAft>
              <a:buSzPts val="1472"/>
              <a:buNone/>
              <a:defRPr sz="1600">
                <a:solidFill>
                  <a:srgbClr val="888888"/>
                </a:solidFill>
              </a:defRPr>
            </a:lvl6pPr>
            <a:lvl7pPr marL="3200400" lvl="6" indent="-228600" algn="l">
              <a:spcBef>
                <a:spcPts val="600"/>
              </a:spcBef>
              <a:spcAft>
                <a:spcPts val="0"/>
              </a:spcAft>
              <a:buSzPts val="1472"/>
              <a:buNone/>
              <a:defRPr sz="1600">
                <a:solidFill>
                  <a:srgbClr val="888888"/>
                </a:solidFill>
              </a:defRPr>
            </a:lvl7pPr>
            <a:lvl8pPr marL="3657600" lvl="7" indent="-228600" algn="l">
              <a:spcBef>
                <a:spcPts val="600"/>
              </a:spcBef>
              <a:spcAft>
                <a:spcPts val="0"/>
              </a:spcAft>
              <a:buSzPts val="1472"/>
              <a:buNone/>
              <a:defRPr sz="1600">
                <a:solidFill>
                  <a:srgbClr val="888888"/>
                </a:solidFill>
              </a:defRPr>
            </a:lvl8pPr>
            <a:lvl9pPr marL="4114800" lvl="8" indent="-228600" algn="l">
              <a:spcBef>
                <a:spcPts val="600"/>
              </a:spcBef>
              <a:spcAft>
                <a:spcPts val="600"/>
              </a:spcAft>
              <a:buSzPts val="1472"/>
              <a:buNone/>
              <a:defRPr sz="1600">
                <a:solidFill>
                  <a:srgbClr val="888888"/>
                </a:solidFill>
              </a:defRPr>
            </a:lvl9pPr>
          </a:lstStyle>
          <a:p>
            <a:endParaRPr/>
          </a:p>
        </p:txBody>
      </p:sp>
      <p:sp>
        <p:nvSpPr>
          <p:cNvPr id="20" name="Google Shape;20;p2"/>
          <p:cNvSpPr txBox="1">
            <a:spLocks noGrp="1"/>
          </p:cNvSpPr>
          <p:nvPr>
            <p:ph type="body" idx="3"/>
          </p:nvPr>
        </p:nvSpPr>
        <p:spPr>
          <a:xfrm>
            <a:off x="647481" y="3902311"/>
            <a:ext cx="6200128" cy="338400"/>
          </a:xfrm>
          <a:prstGeom prst="rect">
            <a:avLst/>
          </a:prstGeom>
          <a:noFill/>
          <a:ln>
            <a:noFill/>
          </a:ln>
        </p:spPr>
        <p:txBody>
          <a:bodyPr spcFirstLastPara="1" wrap="square" lIns="91425" tIns="45700" rIns="91425" bIns="45700" anchor="ctr" anchorCtr="0">
            <a:normAutofit/>
          </a:bodyPr>
          <a:lstStyle>
            <a:lvl1pPr marL="457200" lvl="0" indent="-228600" algn="l">
              <a:lnSpc>
                <a:spcPct val="150000"/>
              </a:lnSpc>
              <a:spcBef>
                <a:spcPts val="360"/>
              </a:spcBef>
              <a:spcAft>
                <a:spcPts val="0"/>
              </a:spcAft>
              <a:buSzPts val="1656"/>
              <a:buNone/>
              <a:defRPr sz="1800">
                <a:solidFill>
                  <a:schemeClr val="dk1"/>
                </a:solidFill>
              </a:defRPr>
            </a:lvl1pPr>
            <a:lvl2pPr marL="914400" lvl="1" indent="-333756" algn="l">
              <a:lnSpc>
                <a:spcPct val="150000"/>
              </a:lnSpc>
              <a:spcBef>
                <a:spcPts val="600"/>
              </a:spcBef>
              <a:spcAft>
                <a:spcPts val="0"/>
              </a:spcAft>
              <a:buSzPts val="1656"/>
              <a:buChar char="◼"/>
              <a:defRPr/>
            </a:lvl2pPr>
            <a:lvl3pPr marL="1371600" lvl="2" indent="-333756" algn="l">
              <a:lnSpc>
                <a:spcPct val="150000"/>
              </a:lnSpc>
              <a:spcBef>
                <a:spcPts val="600"/>
              </a:spcBef>
              <a:spcAft>
                <a:spcPts val="0"/>
              </a:spcAft>
              <a:buSzPts val="1656"/>
              <a:buChar char="◼"/>
              <a:defRPr/>
            </a:lvl3pPr>
            <a:lvl4pPr marL="1828800" lvl="3" indent="-333756" algn="l">
              <a:lnSpc>
                <a:spcPct val="150000"/>
              </a:lnSpc>
              <a:spcBef>
                <a:spcPts val="600"/>
              </a:spcBef>
              <a:spcAft>
                <a:spcPts val="0"/>
              </a:spcAft>
              <a:buSzPts val="1656"/>
              <a:buChar char="◼"/>
              <a:defRPr/>
            </a:lvl4pPr>
            <a:lvl5pPr marL="2286000" lvl="4" indent="-228600" algn="l">
              <a:lnSpc>
                <a:spcPct val="150000"/>
              </a:lnSpc>
              <a:spcBef>
                <a:spcPts val="600"/>
              </a:spcBef>
              <a:spcAft>
                <a:spcPts val="0"/>
              </a:spcAft>
              <a:buSzPts val="1104"/>
              <a:buNone/>
              <a:defRPr/>
            </a:lvl5pPr>
            <a:lvl6pPr marL="2743200" lvl="5" indent="-333756" algn="l">
              <a:spcBef>
                <a:spcPts val="600"/>
              </a:spcBef>
              <a:spcAft>
                <a:spcPts val="0"/>
              </a:spcAft>
              <a:buSzPts val="1656"/>
              <a:buChar char="◼"/>
              <a:defRPr/>
            </a:lvl6pPr>
            <a:lvl7pPr marL="3200400" lvl="6" indent="-333756" algn="l">
              <a:spcBef>
                <a:spcPts val="600"/>
              </a:spcBef>
              <a:spcAft>
                <a:spcPts val="0"/>
              </a:spcAft>
              <a:buSzPts val="1656"/>
              <a:buChar char="◼"/>
              <a:defRPr/>
            </a:lvl7pPr>
            <a:lvl8pPr marL="3657600" lvl="7" indent="-333756" algn="l">
              <a:spcBef>
                <a:spcPts val="600"/>
              </a:spcBef>
              <a:spcAft>
                <a:spcPts val="0"/>
              </a:spcAft>
              <a:buSzPts val="1656"/>
              <a:buChar char="◼"/>
              <a:defRPr/>
            </a:lvl8pPr>
            <a:lvl9pPr marL="4114800" lvl="8" indent="-333756" algn="l">
              <a:spcBef>
                <a:spcPts val="600"/>
              </a:spcBef>
              <a:spcAft>
                <a:spcPts val="600"/>
              </a:spcAft>
              <a:buSzPts val="1656"/>
              <a:buChar char="◼"/>
              <a:defRPr/>
            </a:lvl9pPr>
          </a:lstStyle>
          <a:p>
            <a:endParaRPr/>
          </a:p>
        </p:txBody>
      </p:sp>
      <p:pic>
        <p:nvPicPr>
          <p:cNvPr id="21" name="Google Shape;21;p2"/>
          <p:cNvPicPr preferRelativeResize="0"/>
          <p:nvPr/>
        </p:nvPicPr>
        <p:blipFill rotWithShape="1">
          <a:blip r:embed="rId3">
            <a:alphaModFix/>
          </a:blip>
          <a:srcRect/>
          <a:stretch/>
        </p:blipFill>
        <p:spPr>
          <a:xfrm>
            <a:off x="446534" y="292533"/>
            <a:ext cx="3180888" cy="1177200"/>
          </a:xfrm>
          <a:prstGeom prst="rect">
            <a:avLst/>
          </a:prstGeom>
          <a:noFill/>
          <a:ln>
            <a:noFill/>
          </a:ln>
        </p:spPr>
      </p:pic>
      <p:pic>
        <p:nvPicPr>
          <p:cNvPr id="22" name="Google Shape;22;p2"/>
          <p:cNvPicPr preferRelativeResize="0"/>
          <p:nvPr/>
        </p:nvPicPr>
        <p:blipFill rotWithShape="1">
          <a:blip r:embed="rId4">
            <a:alphaModFix/>
          </a:blip>
          <a:srcRect/>
          <a:stretch/>
        </p:blipFill>
        <p:spPr>
          <a:xfrm>
            <a:off x="446534" y="5971699"/>
            <a:ext cx="3260323" cy="6840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39"/>
        <p:cNvGrpSpPr/>
        <p:nvPr/>
      </p:nvGrpSpPr>
      <p:grpSpPr>
        <a:xfrm>
          <a:off x="0" y="0"/>
          <a:ext cx="0" cy="0"/>
          <a:chOff x="0" y="0"/>
          <a:chExt cx="0" cy="0"/>
        </a:xfrm>
      </p:grpSpPr>
      <p:sp>
        <p:nvSpPr>
          <p:cNvPr id="40" name="Google Shape;40;p5"/>
          <p:cNvSpPr txBox="1">
            <a:spLocks noGrp="1"/>
          </p:cNvSpPr>
          <p:nvPr>
            <p:ph type="title"/>
          </p:nvPr>
        </p:nvSpPr>
        <p:spPr>
          <a:xfrm>
            <a:off x="581193" y="1000316"/>
            <a:ext cx="11029616" cy="717673"/>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019266"/>
              </a:buClr>
              <a:buSzPts val="2800"/>
              <a:buFont typeface="Arial"/>
              <a:buNone/>
              <a:defRPr>
                <a:solidFill>
                  <a:srgbClr val="019266"/>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5"/>
          <p:cNvSpPr txBox="1">
            <a:spLocks noGrp="1"/>
          </p:cNvSpPr>
          <p:nvPr>
            <p:ph type="body" idx="1"/>
          </p:nvPr>
        </p:nvSpPr>
        <p:spPr>
          <a:xfrm>
            <a:off x="581193" y="2228003"/>
            <a:ext cx="5422390" cy="3633047"/>
          </a:xfrm>
          <a:prstGeom prst="rect">
            <a:avLst/>
          </a:prstGeom>
          <a:noFill/>
          <a:ln>
            <a:noFill/>
          </a:ln>
        </p:spPr>
        <p:txBody>
          <a:bodyPr spcFirstLastPara="1" wrap="square" lIns="91425" tIns="45700" rIns="91425" bIns="45700" anchor="ctr" anchorCtr="0">
            <a:normAutofit/>
          </a:bodyPr>
          <a:lstStyle>
            <a:lvl1pPr marL="457200" lvl="0" indent="-333756" algn="l">
              <a:lnSpc>
                <a:spcPct val="150000"/>
              </a:lnSpc>
              <a:spcBef>
                <a:spcPts val="360"/>
              </a:spcBef>
              <a:spcAft>
                <a:spcPts val="0"/>
              </a:spcAft>
              <a:buSzPts val="1656"/>
              <a:buChar char="◼"/>
              <a:defRPr/>
            </a:lvl1pPr>
            <a:lvl2pPr marL="914400" lvl="1" indent="-333756" algn="l">
              <a:lnSpc>
                <a:spcPct val="150000"/>
              </a:lnSpc>
              <a:spcBef>
                <a:spcPts val="600"/>
              </a:spcBef>
              <a:spcAft>
                <a:spcPts val="0"/>
              </a:spcAft>
              <a:buSzPts val="1656"/>
              <a:buChar char="◼"/>
              <a:defRPr/>
            </a:lvl2pPr>
            <a:lvl3pPr marL="1371600" lvl="2" indent="-333756" algn="l">
              <a:lnSpc>
                <a:spcPct val="150000"/>
              </a:lnSpc>
              <a:spcBef>
                <a:spcPts val="600"/>
              </a:spcBef>
              <a:spcAft>
                <a:spcPts val="0"/>
              </a:spcAft>
              <a:buSzPts val="1656"/>
              <a:buChar char="◼"/>
              <a:defRPr/>
            </a:lvl3pPr>
            <a:lvl4pPr marL="1828800" lvl="3" indent="-333756" algn="l">
              <a:lnSpc>
                <a:spcPct val="150000"/>
              </a:lnSpc>
              <a:spcBef>
                <a:spcPts val="600"/>
              </a:spcBef>
              <a:spcAft>
                <a:spcPts val="0"/>
              </a:spcAft>
              <a:buSzPts val="1656"/>
              <a:buChar char="◼"/>
              <a:defRPr/>
            </a:lvl4pPr>
            <a:lvl5pPr marL="2286000" lvl="4" indent="-333756" algn="l">
              <a:lnSpc>
                <a:spcPct val="150000"/>
              </a:lnSpc>
              <a:spcBef>
                <a:spcPts val="600"/>
              </a:spcBef>
              <a:spcAft>
                <a:spcPts val="0"/>
              </a:spcAft>
              <a:buSzPts val="1656"/>
              <a:buChar char="◼"/>
              <a:defRPr/>
            </a:lvl5pPr>
            <a:lvl6pPr marL="2743200" lvl="5" indent="-333756" algn="l">
              <a:spcBef>
                <a:spcPts val="600"/>
              </a:spcBef>
              <a:spcAft>
                <a:spcPts val="0"/>
              </a:spcAft>
              <a:buSzPts val="1656"/>
              <a:buChar char="◼"/>
              <a:defRPr/>
            </a:lvl6pPr>
            <a:lvl7pPr marL="3200400" lvl="6" indent="-333756" algn="l">
              <a:spcBef>
                <a:spcPts val="600"/>
              </a:spcBef>
              <a:spcAft>
                <a:spcPts val="0"/>
              </a:spcAft>
              <a:buSzPts val="1656"/>
              <a:buChar char="◼"/>
              <a:defRPr/>
            </a:lvl7pPr>
            <a:lvl8pPr marL="3657600" lvl="7" indent="-333756" algn="l">
              <a:spcBef>
                <a:spcPts val="600"/>
              </a:spcBef>
              <a:spcAft>
                <a:spcPts val="0"/>
              </a:spcAft>
              <a:buSzPts val="1656"/>
              <a:buChar char="◼"/>
              <a:defRPr/>
            </a:lvl8pPr>
            <a:lvl9pPr marL="4114800" lvl="8" indent="-333756" algn="l">
              <a:spcBef>
                <a:spcPts val="600"/>
              </a:spcBef>
              <a:spcAft>
                <a:spcPts val="600"/>
              </a:spcAft>
              <a:buSzPts val="1656"/>
              <a:buChar char="◼"/>
              <a:defRPr/>
            </a:lvl9pPr>
          </a:lstStyle>
          <a:p>
            <a:endParaRPr/>
          </a:p>
        </p:txBody>
      </p:sp>
      <p:sp>
        <p:nvSpPr>
          <p:cNvPr id="42" name="Google Shape;42;p5"/>
          <p:cNvSpPr txBox="1">
            <a:spLocks noGrp="1"/>
          </p:cNvSpPr>
          <p:nvPr>
            <p:ph type="body" idx="2"/>
          </p:nvPr>
        </p:nvSpPr>
        <p:spPr>
          <a:xfrm>
            <a:off x="6188417" y="2228003"/>
            <a:ext cx="5422392" cy="3633047"/>
          </a:xfrm>
          <a:prstGeom prst="rect">
            <a:avLst/>
          </a:prstGeom>
          <a:noFill/>
          <a:ln>
            <a:noFill/>
          </a:ln>
        </p:spPr>
        <p:txBody>
          <a:bodyPr spcFirstLastPara="1" wrap="square" lIns="91425" tIns="45700" rIns="91425" bIns="45700" anchor="ctr" anchorCtr="0">
            <a:normAutofit/>
          </a:bodyPr>
          <a:lstStyle>
            <a:lvl1pPr marL="457200" lvl="0" indent="-333756" algn="l">
              <a:lnSpc>
                <a:spcPct val="150000"/>
              </a:lnSpc>
              <a:spcBef>
                <a:spcPts val="360"/>
              </a:spcBef>
              <a:spcAft>
                <a:spcPts val="0"/>
              </a:spcAft>
              <a:buSzPts val="1656"/>
              <a:buChar char="◼"/>
              <a:defRPr/>
            </a:lvl1pPr>
            <a:lvl2pPr marL="914400" lvl="1" indent="-333756" algn="l">
              <a:lnSpc>
                <a:spcPct val="150000"/>
              </a:lnSpc>
              <a:spcBef>
                <a:spcPts val="600"/>
              </a:spcBef>
              <a:spcAft>
                <a:spcPts val="0"/>
              </a:spcAft>
              <a:buSzPts val="1656"/>
              <a:buChar char="◼"/>
              <a:defRPr/>
            </a:lvl2pPr>
            <a:lvl3pPr marL="1371600" lvl="2" indent="-333756" algn="l">
              <a:lnSpc>
                <a:spcPct val="150000"/>
              </a:lnSpc>
              <a:spcBef>
                <a:spcPts val="600"/>
              </a:spcBef>
              <a:spcAft>
                <a:spcPts val="0"/>
              </a:spcAft>
              <a:buSzPts val="1656"/>
              <a:buChar char="◼"/>
              <a:defRPr/>
            </a:lvl3pPr>
            <a:lvl4pPr marL="1828800" lvl="3" indent="-333756" algn="l">
              <a:lnSpc>
                <a:spcPct val="150000"/>
              </a:lnSpc>
              <a:spcBef>
                <a:spcPts val="600"/>
              </a:spcBef>
              <a:spcAft>
                <a:spcPts val="0"/>
              </a:spcAft>
              <a:buSzPts val="1656"/>
              <a:buChar char="◼"/>
              <a:defRPr/>
            </a:lvl4pPr>
            <a:lvl5pPr marL="2286000" lvl="4" indent="-333756" algn="l">
              <a:lnSpc>
                <a:spcPct val="150000"/>
              </a:lnSpc>
              <a:spcBef>
                <a:spcPts val="600"/>
              </a:spcBef>
              <a:spcAft>
                <a:spcPts val="0"/>
              </a:spcAft>
              <a:buSzPts val="1656"/>
              <a:buChar char="◼"/>
              <a:defRPr/>
            </a:lvl5pPr>
            <a:lvl6pPr marL="2743200" lvl="5" indent="-333756" algn="l">
              <a:spcBef>
                <a:spcPts val="600"/>
              </a:spcBef>
              <a:spcAft>
                <a:spcPts val="0"/>
              </a:spcAft>
              <a:buSzPts val="1656"/>
              <a:buChar char="◼"/>
              <a:defRPr/>
            </a:lvl6pPr>
            <a:lvl7pPr marL="3200400" lvl="6" indent="-333756" algn="l">
              <a:spcBef>
                <a:spcPts val="600"/>
              </a:spcBef>
              <a:spcAft>
                <a:spcPts val="0"/>
              </a:spcAft>
              <a:buSzPts val="1656"/>
              <a:buChar char="◼"/>
              <a:defRPr/>
            </a:lvl7pPr>
            <a:lvl8pPr marL="3657600" lvl="7" indent="-333756" algn="l">
              <a:spcBef>
                <a:spcPts val="600"/>
              </a:spcBef>
              <a:spcAft>
                <a:spcPts val="0"/>
              </a:spcAft>
              <a:buSzPts val="1656"/>
              <a:buChar char="◼"/>
              <a:defRPr/>
            </a:lvl8pPr>
            <a:lvl9pPr marL="4114800" lvl="8" indent="-333756" algn="l">
              <a:spcBef>
                <a:spcPts val="600"/>
              </a:spcBef>
              <a:spcAft>
                <a:spcPts val="600"/>
              </a:spcAft>
              <a:buSzPts val="1656"/>
              <a:buChar char="◼"/>
              <a:defRPr/>
            </a:lvl9pPr>
          </a:lstStyle>
          <a:p>
            <a:endParaRPr/>
          </a:p>
        </p:txBody>
      </p:sp>
      <p:sp>
        <p:nvSpPr>
          <p:cNvPr id="43" name="Google Shape;43;p5"/>
          <p:cNvSpPr txBox="1">
            <a:spLocks noGrp="1"/>
          </p:cNvSpPr>
          <p:nvPr>
            <p:ph type="sldNum" idx="12"/>
          </p:nvPr>
        </p:nvSpPr>
        <p:spPr>
          <a:xfrm>
            <a:off x="10558299" y="6208410"/>
            <a:ext cx="105251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
        <p:nvSpPr>
          <p:cNvPr id="44" name="Google Shape;44;p5"/>
          <p:cNvSpPr txBox="1"/>
          <p:nvPr/>
        </p:nvSpPr>
        <p:spPr>
          <a:xfrm>
            <a:off x="10558299" y="6208411"/>
            <a:ext cx="1052508"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GB" sz="900">
                <a:solidFill>
                  <a:srgbClr val="019266"/>
                </a:solidFill>
                <a:latin typeface="Gill Sans"/>
                <a:ea typeface="Gill Sans"/>
                <a:cs typeface="Gill Sans"/>
                <a:sym typeface="Gill Sans"/>
              </a:rPr>
              <a:t>‹#›</a:t>
            </a:fld>
            <a:endParaRPr sz="900">
              <a:solidFill>
                <a:srgbClr val="019266"/>
              </a:solidFill>
              <a:latin typeface="Gill Sans"/>
              <a:ea typeface="Gill Sans"/>
              <a:cs typeface="Gill Sans"/>
              <a:sym typeface="Gill Sans"/>
            </a:endParaRPr>
          </a:p>
        </p:txBody>
      </p:sp>
      <p:pic>
        <p:nvPicPr>
          <p:cNvPr id="45" name="Google Shape;45;p5"/>
          <p:cNvPicPr preferRelativeResize="0"/>
          <p:nvPr/>
        </p:nvPicPr>
        <p:blipFill rotWithShape="1">
          <a:blip r:embed="rId2">
            <a:alphaModFix/>
          </a:blip>
          <a:srcRect/>
          <a:stretch/>
        </p:blipFill>
        <p:spPr>
          <a:xfrm>
            <a:off x="10958381" y="6264801"/>
            <a:ext cx="252343" cy="252343"/>
          </a:xfrm>
          <a:prstGeom prst="rect">
            <a:avLst/>
          </a:prstGeom>
          <a:noFill/>
          <a:ln>
            <a:noFill/>
          </a:ln>
        </p:spPr>
      </p:pic>
      <p:pic>
        <p:nvPicPr>
          <p:cNvPr id="46" name="Google Shape;46;p5"/>
          <p:cNvPicPr preferRelativeResize="0"/>
          <p:nvPr/>
        </p:nvPicPr>
        <p:blipFill rotWithShape="1">
          <a:blip r:embed="rId3">
            <a:alphaModFix/>
          </a:blip>
          <a:srcRect/>
          <a:stretch/>
        </p:blipFill>
        <p:spPr>
          <a:xfrm>
            <a:off x="11364000" y="0"/>
            <a:ext cx="828000" cy="828000"/>
          </a:xfrm>
          <a:prstGeom prst="rect">
            <a:avLst/>
          </a:prstGeom>
          <a:noFill/>
          <a:ln>
            <a:noFill/>
          </a:ln>
        </p:spPr>
      </p:pic>
      <p:pic>
        <p:nvPicPr>
          <p:cNvPr id="47" name="Google Shape;47;p5"/>
          <p:cNvPicPr preferRelativeResize="0"/>
          <p:nvPr/>
        </p:nvPicPr>
        <p:blipFill rotWithShape="1">
          <a:blip r:embed="rId4">
            <a:alphaModFix/>
          </a:blip>
          <a:srcRect/>
          <a:stretch/>
        </p:blipFill>
        <p:spPr>
          <a:xfrm>
            <a:off x="446534" y="138953"/>
            <a:ext cx="1945497" cy="720000"/>
          </a:xfrm>
          <a:prstGeom prst="rect">
            <a:avLst/>
          </a:prstGeom>
          <a:noFill/>
          <a:ln>
            <a:noFill/>
          </a:ln>
        </p:spPr>
      </p:pic>
      <p:pic>
        <p:nvPicPr>
          <p:cNvPr id="48" name="Google Shape;48;p5"/>
          <p:cNvPicPr preferRelativeResize="0"/>
          <p:nvPr/>
        </p:nvPicPr>
        <p:blipFill rotWithShape="1">
          <a:blip r:embed="rId5">
            <a:alphaModFix/>
          </a:blip>
          <a:srcRect/>
          <a:stretch/>
        </p:blipFill>
        <p:spPr>
          <a:xfrm>
            <a:off x="446534" y="6208411"/>
            <a:ext cx="2230747" cy="4680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Section Header">
  <p:cSld name="1_Section Header">
    <p:bg>
      <p:bgPr>
        <a:blipFill>
          <a:blip r:embed="rId2">
            <a:alphaModFix amt="50000"/>
          </a:blip>
          <a:stretch>
            <a:fillRect/>
          </a:stretch>
        </a:blipFill>
        <a:effectLst/>
      </p:bgPr>
    </p:bg>
    <p:spTree>
      <p:nvGrpSpPr>
        <p:cNvPr id="1" name="Shape 97"/>
        <p:cNvGrpSpPr/>
        <p:nvPr/>
      </p:nvGrpSpPr>
      <p:grpSpPr>
        <a:xfrm>
          <a:off x="0" y="0"/>
          <a:ext cx="0" cy="0"/>
          <a:chOff x="0" y="0"/>
          <a:chExt cx="0" cy="0"/>
        </a:xfrm>
      </p:grpSpPr>
      <p:sp>
        <p:nvSpPr>
          <p:cNvPr id="98" name="Google Shape;98;p11"/>
          <p:cNvSpPr txBox="1">
            <a:spLocks noGrp="1"/>
          </p:cNvSpPr>
          <p:nvPr>
            <p:ph type="title"/>
          </p:nvPr>
        </p:nvSpPr>
        <p:spPr>
          <a:xfrm>
            <a:off x="581193" y="2539571"/>
            <a:ext cx="5415747" cy="1497507"/>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019266"/>
              </a:buClr>
              <a:buSzPts val="3600"/>
              <a:buFont typeface="Arial"/>
              <a:buNone/>
              <a:defRPr sz="3600" b="0" cap="none">
                <a:solidFill>
                  <a:srgbClr val="019266"/>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11"/>
          <p:cNvSpPr txBox="1">
            <a:spLocks noGrp="1"/>
          </p:cNvSpPr>
          <p:nvPr>
            <p:ph type="body" idx="1"/>
          </p:nvPr>
        </p:nvSpPr>
        <p:spPr>
          <a:xfrm>
            <a:off x="581193" y="4037078"/>
            <a:ext cx="5415747" cy="600556"/>
          </a:xfrm>
          <a:prstGeom prst="rect">
            <a:avLst/>
          </a:prstGeom>
          <a:noFill/>
          <a:ln>
            <a:noFill/>
          </a:ln>
        </p:spPr>
        <p:txBody>
          <a:bodyPr spcFirstLastPara="1" wrap="square" lIns="91425" tIns="45700" rIns="91425" bIns="45700" anchor="t" anchorCtr="0">
            <a:normAutofit/>
          </a:bodyPr>
          <a:lstStyle>
            <a:lvl1pPr marL="457200" lvl="0" indent="-228600" algn="l">
              <a:lnSpc>
                <a:spcPct val="150000"/>
              </a:lnSpc>
              <a:spcBef>
                <a:spcPts val="360"/>
              </a:spcBef>
              <a:spcAft>
                <a:spcPts val="0"/>
              </a:spcAft>
              <a:buSzPts val="1656"/>
              <a:buNone/>
              <a:defRPr sz="1800" cap="none">
                <a:solidFill>
                  <a:srgbClr val="7F7F7F"/>
                </a:solidFill>
                <a:latin typeface="Arial"/>
                <a:ea typeface="Arial"/>
                <a:cs typeface="Arial"/>
                <a:sym typeface="Arial"/>
              </a:defRPr>
            </a:lvl1pPr>
            <a:lvl2pPr marL="914400" lvl="1" indent="-228600" algn="l">
              <a:lnSpc>
                <a:spcPct val="150000"/>
              </a:lnSpc>
              <a:spcBef>
                <a:spcPts val="600"/>
              </a:spcBef>
              <a:spcAft>
                <a:spcPts val="0"/>
              </a:spcAft>
              <a:buSzPts val="1656"/>
              <a:buNone/>
              <a:defRPr sz="1800">
                <a:solidFill>
                  <a:srgbClr val="888888"/>
                </a:solidFill>
              </a:defRPr>
            </a:lvl2pPr>
            <a:lvl3pPr marL="1371600" lvl="2" indent="-228600" algn="l">
              <a:lnSpc>
                <a:spcPct val="150000"/>
              </a:lnSpc>
              <a:spcBef>
                <a:spcPts val="600"/>
              </a:spcBef>
              <a:spcAft>
                <a:spcPts val="0"/>
              </a:spcAft>
              <a:buSzPts val="1472"/>
              <a:buNone/>
              <a:defRPr sz="1600">
                <a:solidFill>
                  <a:srgbClr val="888888"/>
                </a:solidFill>
              </a:defRPr>
            </a:lvl3pPr>
            <a:lvl4pPr marL="1828800" lvl="3" indent="-228600" algn="l">
              <a:lnSpc>
                <a:spcPct val="150000"/>
              </a:lnSpc>
              <a:spcBef>
                <a:spcPts val="600"/>
              </a:spcBef>
              <a:spcAft>
                <a:spcPts val="0"/>
              </a:spcAft>
              <a:buSzPts val="1288"/>
              <a:buNone/>
              <a:defRPr sz="1400">
                <a:solidFill>
                  <a:srgbClr val="888888"/>
                </a:solidFill>
              </a:defRPr>
            </a:lvl4pPr>
            <a:lvl5pPr marL="2286000" lvl="4" indent="-228600" algn="l">
              <a:lnSpc>
                <a:spcPct val="150000"/>
              </a:lnSpc>
              <a:spcBef>
                <a:spcPts val="600"/>
              </a:spcBef>
              <a:spcAft>
                <a:spcPts val="0"/>
              </a:spcAft>
              <a:buSzPts val="1288"/>
              <a:buNone/>
              <a:defRPr sz="1400">
                <a:solidFill>
                  <a:srgbClr val="888888"/>
                </a:solidFill>
              </a:defRPr>
            </a:lvl5pPr>
            <a:lvl6pPr marL="2743200" lvl="5" indent="-228600" algn="l">
              <a:spcBef>
                <a:spcPts val="600"/>
              </a:spcBef>
              <a:spcAft>
                <a:spcPts val="0"/>
              </a:spcAft>
              <a:buSzPts val="1288"/>
              <a:buNone/>
              <a:defRPr sz="1400">
                <a:solidFill>
                  <a:srgbClr val="888888"/>
                </a:solidFill>
              </a:defRPr>
            </a:lvl6pPr>
            <a:lvl7pPr marL="3200400" lvl="6" indent="-228600" algn="l">
              <a:spcBef>
                <a:spcPts val="600"/>
              </a:spcBef>
              <a:spcAft>
                <a:spcPts val="0"/>
              </a:spcAft>
              <a:buSzPts val="1288"/>
              <a:buNone/>
              <a:defRPr sz="1400">
                <a:solidFill>
                  <a:srgbClr val="888888"/>
                </a:solidFill>
              </a:defRPr>
            </a:lvl7pPr>
            <a:lvl8pPr marL="3657600" lvl="7" indent="-228600" algn="l">
              <a:spcBef>
                <a:spcPts val="600"/>
              </a:spcBef>
              <a:spcAft>
                <a:spcPts val="0"/>
              </a:spcAft>
              <a:buSzPts val="1288"/>
              <a:buNone/>
              <a:defRPr sz="1400">
                <a:solidFill>
                  <a:srgbClr val="888888"/>
                </a:solidFill>
              </a:defRPr>
            </a:lvl8pPr>
            <a:lvl9pPr marL="4114800" lvl="8" indent="-228600" algn="l">
              <a:spcBef>
                <a:spcPts val="600"/>
              </a:spcBef>
              <a:spcAft>
                <a:spcPts val="600"/>
              </a:spcAft>
              <a:buSzPts val="1288"/>
              <a:buNone/>
              <a:defRPr sz="1400">
                <a:solidFill>
                  <a:srgbClr val="888888"/>
                </a:solidFill>
              </a:defRPr>
            </a:lvl9pPr>
          </a:lstStyle>
          <a:p>
            <a:endParaRPr/>
          </a:p>
        </p:txBody>
      </p:sp>
      <p:sp>
        <p:nvSpPr>
          <p:cNvPr id="100" name="Google Shape;100;p11"/>
          <p:cNvSpPr txBox="1">
            <a:spLocks noGrp="1"/>
          </p:cNvSpPr>
          <p:nvPr>
            <p:ph type="sldNum" idx="12"/>
          </p:nvPr>
        </p:nvSpPr>
        <p:spPr>
          <a:xfrm>
            <a:off x="10558299" y="6208411"/>
            <a:ext cx="105250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pic>
        <p:nvPicPr>
          <p:cNvPr id="101" name="Google Shape;101;p11"/>
          <p:cNvPicPr preferRelativeResize="0"/>
          <p:nvPr/>
        </p:nvPicPr>
        <p:blipFill rotWithShape="1">
          <a:blip r:embed="rId3">
            <a:alphaModFix/>
          </a:blip>
          <a:srcRect/>
          <a:stretch/>
        </p:blipFill>
        <p:spPr>
          <a:xfrm>
            <a:off x="10958381" y="6264801"/>
            <a:ext cx="252343" cy="252343"/>
          </a:xfrm>
          <a:prstGeom prst="rect">
            <a:avLst/>
          </a:prstGeom>
          <a:noFill/>
          <a:ln>
            <a:noFill/>
          </a:ln>
        </p:spPr>
      </p:pic>
      <p:pic>
        <p:nvPicPr>
          <p:cNvPr id="102" name="Google Shape;102;p11"/>
          <p:cNvPicPr preferRelativeResize="0"/>
          <p:nvPr/>
        </p:nvPicPr>
        <p:blipFill rotWithShape="1">
          <a:blip r:embed="rId4">
            <a:alphaModFix/>
          </a:blip>
          <a:srcRect/>
          <a:stretch/>
        </p:blipFill>
        <p:spPr>
          <a:xfrm>
            <a:off x="446534" y="138953"/>
            <a:ext cx="1945497" cy="720000"/>
          </a:xfrm>
          <a:prstGeom prst="rect">
            <a:avLst/>
          </a:prstGeom>
          <a:noFill/>
          <a:ln>
            <a:noFill/>
          </a:ln>
        </p:spPr>
      </p:pic>
      <p:pic>
        <p:nvPicPr>
          <p:cNvPr id="103" name="Google Shape;103;p11"/>
          <p:cNvPicPr preferRelativeResize="0"/>
          <p:nvPr/>
        </p:nvPicPr>
        <p:blipFill rotWithShape="1">
          <a:blip r:embed="rId5">
            <a:alphaModFix/>
          </a:blip>
          <a:srcRect/>
          <a:stretch/>
        </p:blipFill>
        <p:spPr>
          <a:xfrm>
            <a:off x="446534" y="6208411"/>
            <a:ext cx="2230747" cy="4680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1"/>
        <p:cNvGrpSpPr/>
        <p:nvPr/>
      </p:nvGrpSpPr>
      <p:grpSpPr>
        <a:xfrm>
          <a:off x="0" y="0"/>
          <a:ext cx="0" cy="0"/>
          <a:chOff x="0" y="0"/>
          <a:chExt cx="0" cy="0"/>
        </a:xfrm>
      </p:grpSpPr>
      <p:sp>
        <p:nvSpPr>
          <p:cNvPr id="112" name="Google Shape;112;p13"/>
          <p:cNvSpPr txBox="1">
            <a:spLocks noGrp="1"/>
          </p:cNvSpPr>
          <p:nvPr>
            <p:ph type="title"/>
          </p:nvPr>
        </p:nvSpPr>
        <p:spPr>
          <a:xfrm>
            <a:off x="581193" y="1006454"/>
            <a:ext cx="11029616" cy="711536"/>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019266"/>
              </a:buClr>
              <a:buSzPts val="2800"/>
              <a:buFont typeface="Arial"/>
              <a:buNone/>
              <a:defRPr>
                <a:solidFill>
                  <a:srgbClr val="019266"/>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13"/>
          <p:cNvSpPr txBox="1">
            <a:spLocks noGrp="1"/>
          </p:cNvSpPr>
          <p:nvPr>
            <p:ph type="body" idx="1"/>
          </p:nvPr>
        </p:nvSpPr>
        <p:spPr>
          <a:xfrm>
            <a:off x="887219" y="2250892"/>
            <a:ext cx="5087075" cy="536005"/>
          </a:xfrm>
          <a:prstGeom prst="rect">
            <a:avLst/>
          </a:prstGeom>
          <a:noFill/>
          <a:ln>
            <a:noFill/>
          </a:ln>
        </p:spPr>
        <p:txBody>
          <a:bodyPr spcFirstLastPara="1" wrap="square" lIns="91425" tIns="45700" rIns="91425" bIns="45700" anchor="b" anchorCtr="0">
            <a:noAutofit/>
          </a:bodyPr>
          <a:lstStyle>
            <a:lvl1pPr marL="457200" lvl="0" indent="-228600" algn="l">
              <a:lnSpc>
                <a:spcPct val="150000"/>
              </a:lnSpc>
              <a:spcBef>
                <a:spcPts val="440"/>
              </a:spcBef>
              <a:spcAft>
                <a:spcPts val="0"/>
              </a:spcAft>
              <a:buSzPts val="2024"/>
              <a:buNone/>
              <a:defRPr sz="2200" b="0">
                <a:solidFill>
                  <a:srgbClr val="00C897"/>
                </a:solidFill>
              </a:defRPr>
            </a:lvl1pPr>
            <a:lvl2pPr marL="914400" lvl="1" indent="-228600" algn="l">
              <a:lnSpc>
                <a:spcPct val="150000"/>
              </a:lnSpc>
              <a:spcBef>
                <a:spcPts val="600"/>
              </a:spcBef>
              <a:spcAft>
                <a:spcPts val="0"/>
              </a:spcAft>
              <a:buSzPts val="1840"/>
              <a:buNone/>
              <a:defRPr sz="2000" b="1"/>
            </a:lvl2pPr>
            <a:lvl3pPr marL="1371600" lvl="2" indent="-228600" algn="l">
              <a:lnSpc>
                <a:spcPct val="150000"/>
              </a:lnSpc>
              <a:spcBef>
                <a:spcPts val="600"/>
              </a:spcBef>
              <a:spcAft>
                <a:spcPts val="0"/>
              </a:spcAft>
              <a:buSzPts val="1656"/>
              <a:buNone/>
              <a:defRPr sz="1800" b="1"/>
            </a:lvl3pPr>
            <a:lvl4pPr marL="1828800" lvl="3" indent="-228600" algn="l">
              <a:lnSpc>
                <a:spcPct val="150000"/>
              </a:lnSpc>
              <a:spcBef>
                <a:spcPts val="600"/>
              </a:spcBef>
              <a:spcAft>
                <a:spcPts val="0"/>
              </a:spcAft>
              <a:buSzPts val="1472"/>
              <a:buNone/>
              <a:defRPr sz="1600" b="1"/>
            </a:lvl4pPr>
            <a:lvl5pPr marL="2286000" lvl="4" indent="-228600" algn="l">
              <a:lnSpc>
                <a:spcPct val="150000"/>
              </a:lnSpc>
              <a:spcBef>
                <a:spcPts val="600"/>
              </a:spcBef>
              <a:spcAft>
                <a:spcPts val="0"/>
              </a:spcAft>
              <a:buSzPts val="1472"/>
              <a:buNone/>
              <a:defRPr sz="1600" b="1"/>
            </a:lvl5pPr>
            <a:lvl6pPr marL="2743200" lvl="5" indent="-228600" algn="l">
              <a:spcBef>
                <a:spcPts val="600"/>
              </a:spcBef>
              <a:spcAft>
                <a:spcPts val="0"/>
              </a:spcAft>
              <a:buSzPts val="1472"/>
              <a:buNone/>
              <a:defRPr sz="1600" b="1"/>
            </a:lvl6pPr>
            <a:lvl7pPr marL="3200400" lvl="6" indent="-228600" algn="l">
              <a:spcBef>
                <a:spcPts val="600"/>
              </a:spcBef>
              <a:spcAft>
                <a:spcPts val="0"/>
              </a:spcAft>
              <a:buSzPts val="1472"/>
              <a:buNone/>
              <a:defRPr sz="1600" b="1"/>
            </a:lvl7pPr>
            <a:lvl8pPr marL="3657600" lvl="7" indent="-228600" algn="l">
              <a:spcBef>
                <a:spcPts val="600"/>
              </a:spcBef>
              <a:spcAft>
                <a:spcPts val="0"/>
              </a:spcAft>
              <a:buSzPts val="1472"/>
              <a:buNone/>
              <a:defRPr sz="1600" b="1"/>
            </a:lvl8pPr>
            <a:lvl9pPr marL="4114800" lvl="8" indent="-228600" algn="l">
              <a:spcBef>
                <a:spcPts val="600"/>
              </a:spcBef>
              <a:spcAft>
                <a:spcPts val="600"/>
              </a:spcAft>
              <a:buSzPts val="1472"/>
              <a:buNone/>
              <a:defRPr sz="1600" b="1"/>
            </a:lvl9pPr>
          </a:lstStyle>
          <a:p>
            <a:endParaRPr/>
          </a:p>
        </p:txBody>
      </p:sp>
      <p:sp>
        <p:nvSpPr>
          <p:cNvPr id="114" name="Google Shape;114;p13"/>
          <p:cNvSpPr txBox="1">
            <a:spLocks noGrp="1"/>
          </p:cNvSpPr>
          <p:nvPr>
            <p:ph type="body" idx="2"/>
          </p:nvPr>
        </p:nvSpPr>
        <p:spPr>
          <a:xfrm>
            <a:off x="581194" y="2926052"/>
            <a:ext cx="5393100" cy="2934999"/>
          </a:xfrm>
          <a:prstGeom prst="rect">
            <a:avLst/>
          </a:prstGeom>
          <a:noFill/>
          <a:ln>
            <a:noFill/>
          </a:ln>
        </p:spPr>
        <p:txBody>
          <a:bodyPr spcFirstLastPara="1" wrap="square" lIns="91425" tIns="45700" rIns="91425" bIns="45700" anchor="t" anchorCtr="0">
            <a:normAutofit/>
          </a:bodyPr>
          <a:lstStyle>
            <a:lvl1pPr marL="457200" lvl="0" indent="-333756" algn="l">
              <a:lnSpc>
                <a:spcPct val="150000"/>
              </a:lnSpc>
              <a:spcBef>
                <a:spcPts val="360"/>
              </a:spcBef>
              <a:spcAft>
                <a:spcPts val="0"/>
              </a:spcAft>
              <a:buSzPts val="1656"/>
              <a:buChar char="◼"/>
              <a:defRPr/>
            </a:lvl1pPr>
            <a:lvl2pPr marL="914400" lvl="1" indent="-333756" algn="l">
              <a:lnSpc>
                <a:spcPct val="150000"/>
              </a:lnSpc>
              <a:spcBef>
                <a:spcPts val="600"/>
              </a:spcBef>
              <a:spcAft>
                <a:spcPts val="0"/>
              </a:spcAft>
              <a:buSzPts val="1656"/>
              <a:buChar char="◼"/>
              <a:defRPr/>
            </a:lvl2pPr>
            <a:lvl3pPr marL="1371600" lvl="2" indent="-333756" algn="l">
              <a:lnSpc>
                <a:spcPct val="150000"/>
              </a:lnSpc>
              <a:spcBef>
                <a:spcPts val="600"/>
              </a:spcBef>
              <a:spcAft>
                <a:spcPts val="0"/>
              </a:spcAft>
              <a:buSzPts val="1656"/>
              <a:buChar char="◼"/>
              <a:defRPr/>
            </a:lvl3pPr>
            <a:lvl4pPr marL="1828800" lvl="3" indent="-333756" algn="l">
              <a:lnSpc>
                <a:spcPct val="150000"/>
              </a:lnSpc>
              <a:spcBef>
                <a:spcPts val="600"/>
              </a:spcBef>
              <a:spcAft>
                <a:spcPts val="0"/>
              </a:spcAft>
              <a:buSzPts val="1656"/>
              <a:buChar char="◼"/>
              <a:defRPr/>
            </a:lvl4pPr>
            <a:lvl5pPr marL="2286000" lvl="4" indent="-333756" algn="l">
              <a:lnSpc>
                <a:spcPct val="150000"/>
              </a:lnSpc>
              <a:spcBef>
                <a:spcPts val="600"/>
              </a:spcBef>
              <a:spcAft>
                <a:spcPts val="0"/>
              </a:spcAft>
              <a:buSzPts val="1656"/>
              <a:buChar char="◼"/>
              <a:defRPr/>
            </a:lvl5pPr>
            <a:lvl6pPr marL="2743200" lvl="5" indent="-333756" algn="l">
              <a:spcBef>
                <a:spcPts val="600"/>
              </a:spcBef>
              <a:spcAft>
                <a:spcPts val="0"/>
              </a:spcAft>
              <a:buSzPts val="1656"/>
              <a:buChar char="◼"/>
              <a:defRPr/>
            </a:lvl6pPr>
            <a:lvl7pPr marL="3200400" lvl="6" indent="-333756" algn="l">
              <a:spcBef>
                <a:spcPts val="600"/>
              </a:spcBef>
              <a:spcAft>
                <a:spcPts val="0"/>
              </a:spcAft>
              <a:buSzPts val="1656"/>
              <a:buChar char="◼"/>
              <a:defRPr/>
            </a:lvl7pPr>
            <a:lvl8pPr marL="3657600" lvl="7" indent="-333756" algn="l">
              <a:spcBef>
                <a:spcPts val="600"/>
              </a:spcBef>
              <a:spcAft>
                <a:spcPts val="0"/>
              </a:spcAft>
              <a:buSzPts val="1656"/>
              <a:buChar char="◼"/>
              <a:defRPr/>
            </a:lvl8pPr>
            <a:lvl9pPr marL="4114800" lvl="8" indent="-333756" algn="l">
              <a:spcBef>
                <a:spcPts val="600"/>
              </a:spcBef>
              <a:spcAft>
                <a:spcPts val="600"/>
              </a:spcAft>
              <a:buSzPts val="1656"/>
              <a:buChar char="◼"/>
              <a:defRPr/>
            </a:lvl9pPr>
          </a:lstStyle>
          <a:p>
            <a:endParaRPr/>
          </a:p>
        </p:txBody>
      </p:sp>
      <p:sp>
        <p:nvSpPr>
          <p:cNvPr id="115" name="Google Shape;115;p13"/>
          <p:cNvSpPr txBox="1">
            <a:spLocks noGrp="1"/>
          </p:cNvSpPr>
          <p:nvPr>
            <p:ph type="body" idx="3"/>
          </p:nvPr>
        </p:nvSpPr>
        <p:spPr>
          <a:xfrm>
            <a:off x="6523735" y="2250892"/>
            <a:ext cx="5087073" cy="553373"/>
          </a:xfrm>
          <a:prstGeom prst="rect">
            <a:avLst/>
          </a:prstGeom>
          <a:noFill/>
          <a:ln>
            <a:noFill/>
          </a:ln>
        </p:spPr>
        <p:txBody>
          <a:bodyPr spcFirstLastPara="1" wrap="square" lIns="91425" tIns="45700" rIns="91425" bIns="45700" anchor="b" anchorCtr="0">
            <a:noAutofit/>
          </a:bodyPr>
          <a:lstStyle>
            <a:lvl1pPr marL="457200" lvl="0" indent="-228600" algn="l">
              <a:lnSpc>
                <a:spcPct val="150000"/>
              </a:lnSpc>
              <a:spcBef>
                <a:spcPts val="440"/>
              </a:spcBef>
              <a:spcAft>
                <a:spcPts val="0"/>
              </a:spcAft>
              <a:buSzPts val="2024"/>
              <a:buNone/>
              <a:defRPr sz="2200" b="0">
                <a:solidFill>
                  <a:srgbClr val="00C897"/>
                </a:solidFill>
              </a:defRPr>
            </a:lvl1pPr>
            <a:lvl2pPr marL="914400" lvl="1" indent="-228600" algn="l">
              <a:lnSpc>
                <a:spcPct val="150000"/>
              </a:lnSpc>
              <a:spcBef>
                <a:spcPts val="600"/>
              </a:spcBef>
              <a:spcAft>
                <a:spcPts val="0"/>
              </a:spcAft>
              <a:buSzPts val="1840"/>
              <a:buNone/>
              <a:defRPr sz="2000" b="1"/>
            </a:lvl2pPr>
            <a:lvl3pPr marL="1371600" lvl="2" indent="-228600" algn="l">
              <a:lnSpc>
                <a:spcPct val="150000"/>
              </a:lnSpc>
              <a:spcBef>
                <a:spcPts val="600"/>
              </a:spcBef>
              <a:spcAft>
                <a:spcPts val="0"/>
              </a:spcAft>
              <a:buSzPts val="1656"/>
              <a:buNone/>
              <a:defRPr sz="1800" b="1"/>
            </a:lvl3pPr>
            <a:lvl4pPr marL="1828800" lvl="3" indent="-228600" algn="l">
              <a:lnSpc>
                <a:spcPct val="150000"/>
              </a:lnSpc>
              <a:spcBef>
                <a:spcPts val="600"/>
              </a:spcBef>
              <a:spcAft>
                <a:spcPts val="0"/>
              </a:spcAft>
              <a:buSzPts val="1472"/>
              <a:buNone/>
              <a:defRPr sz="1600" b="1"/>
            </a:lvl4pPr>
            <a:lvl5pPr marL="2286000" lvl="4" indent="-228600" algn="l">
              <a:lnSpc>
                <a:spcPct val="150000"/>
              </a:lnSpc>
              <a:spcBef>
                <a:spcPts val="600"/>
              </a:spcBef>
              <a:spcAft>
                <a:spcPts val="0"/>
              </a:spcAft>
              <a:buSzPts val="1472"/>
              <a:buNone/>
              <a:defRPr sz="1600" b="1"/>
            </a:lvl5pPr>
            <a:lvl6pPr marL="2743200" lvl="5" indent="-228600" algn="l">
              <a:spcBef>
                <a:spcPts val="600"/>
              </a:spcBef>
              <a:spcAft>
                <a:spcPts val="0"/>
              </a:spcAft>
              <a:buSzPts val="1472"/>
              <a:buNone/>
              <a:defRPr sz="1600" b="1"/>
            </a:lvl6pPr>
            <a:lvl7pPr marL="3200400" lvl="6" indent="-228600" algn="l">
              <a:spcBef>
                <a:spcPts val="600"/>
              </a:spcBef>
              <a:spcAft>
                <a:spcPts val="0"/>
              </a:spcAft>
              <a:buSzPts val="1472"/>
              <a:buNone/>
              <a:defRPr sz="1600" b="1"/>
            </a:lvl7pPr>
            <a:lvl8pPr marL="3657600" lvl="7" indent="-228600" algn="l">
              <a:spcBef>
                <a:spcPts val="600"/>
              </a:spcBef>
              <a:spcAft>
                <a:spcPts val="0"/>
              </a:spcAft>
              <a:buSzPts val="1472"/>
              <a:buNone/>
              <a:defRPr sz="1600" b="1"/>
            </a:lvl8pPr>
            <a:lvl9pPr marL="4114800" lvl="8" indent="-228600" algn="l">
              <a:spcBef>
                <a:spcPts val="600"/>
              </a:spcBef>
              <a:spcAft>
                <a:spcPts val="600"/>
              </a:spcAft>
              <a:buSzPts val="1472"/>
              <a:buNone/>
              <a:defRPr sz="1600" b="1"/>
            </a:lvl9pPr>
          </a:lstStyle>
          <a:p>
            <a:endParaRPr/>
          </a:p>
        </p:txBody>
      </p:sp>
      <p:sp>
        <p:nvSpPr>
          <p:cNvPr id="116" name="Google Shape;116;p13"/>
          <p:cNvSpPr txBox="1">
            <a:spLocks noGrp="1"/>
          </p:cNvSpPr>
          <p:nvPr>
            <p:ph type="body" idx="4"/>
          </p:nvPr>
        </p:nvSpPr>
        <p:spPr>
          <a:xfrm>
            <a:off x="6217709" y="2926052"/>
            <a:ext cx="5393100" cy="2934999"/>
          </a:xfrm>
          <a:prstGeom prst="rect">
            <a:avLst/>
          </a:prstGeom>
          <a:noFill/>
          <a:ln>
            <a:noFill/>
          </a:ln>
        </p:spPr>
        <p:txBody>
          <a:bodyPr spcFirstLastPara="1" wrap="square" lIns="91425" tIns="45700" rIns="91425" bIns="45700" anchor="t" anchorCtr="0">
            <a:normAutofit/>
          </a:bodyPr>
          <a:lstStyle>
            <a:lvl1pPr marL="457200" lvl="0" indent="-333756" algn="l">
              <a:lnSpc>
                <a:spcPct val="150000"/>
              </a:lnSpc>
              <a:spcBef>
                <a:spcPts val="360"/>
              </a:spcBef>
              <a:spcAft>
                <a:spcPts val="0"/>
              </a:spcAft>
              <a:buSzPts val="1656"/>
              <a:buChar char="◼"/>
              <a:defRPr/>
            </a:lvl1pPr>
            <a:lvl2pPr marL="914400" lvl="1" indent="-333756" algn="l">
              <a:lnSpc>
                <a:spcPct val="150000"/>
              </a:lnSpc>
              <a:spcBef>
                <a:spcPts val="600"/>
              </a:spcBef>
              <a:spcAft>
                <a:spcPts val="0"/>
              </a:spcAft>
              <a:buSzPts val="1656"/>
              <a:buChar char="◼"/>
              <a:defRPr/>
            </a:lvl2pPr>
            <a:lvl3pPr marL="1371600" lvl="2" indent="-333756" algn="l">
              <a:lnSpc>
                <a:spcPct val="150000"/>
              </a:lnSpc>
              <a:spcBef>
                <a:spcPts val="600"/>
              </a:spcBef>
              <a:spcAft>
                <a:spcPts val="0"/>
              </a:spcAft>
              <a:buSzPts val="1656"/>
              <a:buChar char="◼"/>
              <a:defRPr/>
            </a:lvl3pPr>
            <a:lvl4pPr marL="1828800" lvl="3" indent="-333756" algn="l">
              <a:lnSpc>
                <a:spcPct val="150000"/>
              </a:lnSpc>
              <a:spcBef>
                <a:spcPts val="600"/>
              </a:spcBef>
              <a:spcAft>
                <a:spcPts val="0"/>
              </a:spcAft>
              <a:buSzPts val="1656"/>
              <a:buChar char="◼"/>
              <a:defRPr/>
            </a:lvl4pPr>
            <a:lvl5pPr marL="2286000" lvl="4" indent="-333756" algn="l">
              <a:lnSpc>
                <a:spcPct val="150000"/>
              </a:lnSpc>
              <a:spcBef>
                <a:spcPts val="600"/>
              </a:spcBef>
              <a:spcAft>
                <a:spcPts val="0"/>
              </a:spcAft>
              <a:buSzPts val="1656"/>
              <a:buChar char="◼"/>
              <a:defRPr/>
            </a:lvl5pPr>
            <a:lvl6pPr marL="2743200" lvl="5" indent="-333756" algn="l">
              <a:spcBef>
                <a:spcPts val="600"/>
              </a:spcBef>
              <a:spcAft>
                <a:spcPts val="0"/>
              </a:spcAft>
              <a:buSzPts val="1656"/>
              <a:buChar char="◼"/>
              <a:defRPr/>
            </a:lvl6pPr>
            <a:lvl7pPr marL="3200400" lvl="6" indent="-333756" algn="l">
              <a:spcBef>
                <a:spcPts val="600"/>
              </a:spcBef>
              <a:spcAft>
                <a:spcPts val="0"/>
              </a:spcAft>
              <a:buSzPts val="1656"/>
              <a:buChar char="◼"/>
              <a:defRPr/>
            </a:lvl7pPr>
            <a:lvl8pPr marL="3657600" lvl="7" indent="-333756" algn="l">
              <a:spcBef>
                <a:spcPts val="600"/>
              </a:spcBef>
              <a:spcAft>
                <a:spcPts val="0"/>
              </a:spcAft>
              <a:buSzPts val="1656"/>
              <a:buChar char="◼"/>
              <a:defRPr/>
            </a:lvl8pPr>
            <a:lvl9pPr marL="4114800" lvl="8" indent="-333756" algn="l">
              <a:spcBef>
                <a:spcPts val="600"/>
              </a:spcBef>
              <a:spcAft>
                <a:spcPts val="600"/>
              </a:spcAft>
              <a:buSzPts val="1656"/>
              <a:buChar char="◼"/>
              <a:defRPr/>
            </a:lvl9pPr>
          </a:lstStyle>
          <a:p>
            <a:endParaRPr/>
          </a:p>
        </p:txBody>
      </p:sp>
      <p:sp>
        <p:nvSpPr>
          <p:cNvPr id="117" name="Google Shape;117;p13"/>
          <p:cNvSpPr txBox="1">
            <a:spLocks noGrp="1"/>
          </p:cNvSpPr>
          <p:nvPr>
            <p:ph type="sldNum" idx="12"/>
          </p:nvPr>
        </p:nvSpPr>
        <p:spPr>
          <a:xfrm>
            <a:off x="10558299" y="6208410"/>
            <a:ext cx="105251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pic>
        <p:nvPicPr>
          <p:cNvPr id="118" name="Google Shape;118;p13"/>
          <p:cNvPicPr preferRelativeResize="0"/>
          <p:nvPr/>
        </p:nvPicPr>
        <p:blipFill rotWithShape="1">
          <a:blip r:embed="rId2">
            <a:alphaModFix/>
          </a:blip>
          <a:srcRect/>
          <a:stretch/>
        </p:blipFill>
        <p:spPr>
          <a:xfrm>
            <a:off x="10958382" y="6264800"/>
            <a:ext cx="252343" cy="252343"/>
          </a:xfrm>
          <a:prstGeom prst="rect">
            <a:avLst/>
          </a:prstGeom>
          <a:noFill/>
          <a:ln>
            <a:noFill/>
          </a:ln>
        </p:spPr>
      </p:pic>
      <p:pic>
        <p:nvPicPr>
          <p:cNvPr id="119" name="Google Shape;119;p13"/>
          <p:cNvPicPr preferRelativeResize="0"/>
          <p:nvPr/>
        </p:nvPicPr>
        <p:blipFill rotWithShape="1">
          <a:blip r:embed="rId3">
            <a:alphaModFix/>
          </a:blip>
          <a:srcRect/>
          <a:stretch/>
        </p:blipFill>
        <p:spPr>
          <a:xfrm>
            <a:off x="11364000" y="0"/>
            <a:ext cx="828000" cy="828000"/>
          </a:xfrm>
          <a:prstGeom prst="rect">
            <a:avLst/>
          </a:prstGeom>
          <a:noFill/>
          <a:ln>
            <a:noFill/>
          </a:ln>
        </p:spPr>
      </p:pic>
      <p:pic>
        <p:nvPicPr>
          <p:cNvPr id="120" name="Google Shape;120;p13"/>
          <p:cNvPicPr preferRelativeResize="0"/>
          <p:nvPr/>
        </p:nvPicPr>
        <p:blipFill rotWithShape="1">
          <a:blip r:embed="rId4">
            <a:alphaModFix/>
          </a:blip>
          <a:srcRect/>
          <a:stretch/>
        </p:blipFill>
        <p:spPr>
          <a:xfrm>
            <a:off x="446534" y="138953"/>
            <a:ext cx="1945497" cy="720000"/>
          </a:xfrm>
          <a:prstGeom prst="rect">
            <a:avLst/>
          </a:prstGeom>
          <a:noFill/>
          <a:ln>
            <a:noFill/>
          </a:ln>
        </p:spPr>
      </p:pic>
      <p:pic>
        <p:nvPicPr>
          <p:cNvPr id="121" name="Google Shape;121;p13"/>
          <p:cNvPicPr preferRelativeResize="0"/>
          <p:nvPr/>
        </p:nvPicPr>
        <p:blipFill rotWithShape="1">
          <a:blip r:embed="rId5">
            <a:alphaModFix/>
          </a:blip>
          <a:srcRect/>
          <a:stretch/>
        </p:blipFill>
        <p:spPr>
          <a:xfrm>
            <a:off x="446534" y="6208411"/>
            <a:ext cx="2230747" cy="4680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65"/>
        <p:cNvGrpSpPr/>
        <p:nvPr/>
      </p:nvGrpSpPr>
      <p:grpSpPr>
        <a:xfrm>
          <a:off x="0" y="0"/>
          <a:ext cx="0" cy="0"/>
          <a:chOff x="0" y="0"/>
          <a:chExt cx="0" cy="0"/>
        </a:xfrm>
      </p:grpSpPr>
      <p:sp>
        <p:nvSpPr>
          <p:cNvPr id="166" name="Google Shape;166;p19"/>
          <p:cNvSpPr txBox="1">
            <a:spLocks noGrp="1"/>
          </p:cNvSpPr>
          <p:nvPr>
            <p:ph type="title"/>
          </p:nvPr>
        </p:nvSpPr>
        <p:spPr>
          <a:xfrm>
            <a:off x="581193" y="4693389"/>
            <a:ext cx="11029616"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1"/>
              </a:buClr>
              <a:buSzPts val="2400"/>
              <a:buFont typeface="Arial"/>
              <a:buNone/>
              <a:defRPr sz="2400" b="0">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7" name="Google Shape;167;p19"/>
          <p:cNvSpPr>
            <a:spLocks noGrp="1"/>
          </p:cNvSpPr>
          <p:nvPr>
            <p:ph type="pic" idx="2"/>
          </p:nvPr>
        </p:nvSpPr>
        <p:spPr>
          <a:xfrm>
            <a:off x="447817" y="998021"/>
            <a:ext cx="11290859" cy="3158956"/>
          </a:xfrm>
          <a:prstGeom prst="rect">
            <a:avLst/>
          </a:prstGeom>
          <a:noFill/>
          <a:ln>
            <a:noFill/>
          </a:ln>
        </p:spPr>
      </p:sp>
      <p:sp>
        <p:nvSpPr>
          <p:cNvPr id="168" name="Google Shape;168;p19"/>
          <p:cNvSpPr txBox="1">
            <a:spLocks noGrp="1"/>
          </p:cNvSpPr>
          <p:nvPr>
            <p:ph type="body" idx="1"/>
          </p:nvPr>
        </p:nvSpPr>
        <p:spPr>
          <a:xfrm>
            <a:off x="581192" y="5260127"/>
            <a:ext cx="11029617" cy="598671"/>
          </a:xfrm>
          <a:prstGeom prst="rect">
            <a:avLst/>
          </a:prstGeom>
          <a:noFill/>
          <a:ln>
            <a:noFill/>
          </a:ln>
        </p:spPr>
        <p:txBody>
          <a:bodyPr spcFirstLastPara="1" wrap="square" lIns="91425" tIns="45700" rIns="91425" bIns="45700" anchor="ctr" anchorCtr="0">
            <a:normAutofit/>
          </a:bodyPr>
          <a:lstStyle>
            <a:lvl1pPr marL="457200" lvl="0" indent="-228600" algn="l">
              <a:lnSpc>
                <a:spcPct val="150000"/>
              </a:lnSpc>
              <a:spcBef>
                <a:spcPts val="240"/>
              </a:spcBef>
              <a:spcAft>
                <a:spcPts val="0"/>
              </a:spcAft>
              <a:buSzPts val="1104"/>
              <a:buNone/>
              <a:defRPr sz="1200"/>
            </a:lvl1pPr>
            <a:lvl2pPr marL="914400" lvl="1" indent="-228600" algn="l">
              <a:lnSpc>
                <a:spcPct val="150000"/>
              </a:lnSpc>
              <a:spcBef>
                <a:spcPts val="600"/>
              </a:spcBef>
              <a:spcAft>
                <a:spcPts val="0"/>
              </a:spcAft>
              <a:buSzPts val="1104"/>
              <a:buNone/>
              <a:defRPr sz="1200"/>
            </a:lvl2pPr>
            <a:lvl3pPr marL="1371600" lvl="2" indent="-228600" algn="l">
              <a:lnSpc>
                <a:spcPct val="150000"/>
              </a:lnSpc>
              <a:spcBef>
                <a:spcPts val="600"/>
              </a:spcBef>
              <a:spcAft>
                <a:spcPts val="0"/>
              </a:spcAft>
              <a:buSzPts val="920"/>
              <a:buNone/>
              <a:defRPr sz="1000"/>
            </a:lvl3pPr>
            <a:lvl4pPr marL="1828800" lvl="3" indent="-228600" algn="l">
              <a:lnSpc>
                <a:spcPct val="150000"/>
              </a:lnSpc>
              <a:spcBef>
                <a:spcPts val="600"/>
              </a:spcBef>
              <a:spcAft>
                <a:spcPts val="0"/>
              </a:spcAft>
              <a:buSzPts val="828"/>
              <a:buNone/>
              <a:defRPr sz="900"/>
            </a:lvl4pPr>
            <a:lvl5pPr marL="2286000" lvl="4" indent="-228600" algn="l">
              <a:lnSpc>
                <a:spcPct val="150000"/>
              </a:lnSpc>
              <a:spcBef>
                <a:spcPts val="600"/>
              </a:spcBef>
              <a:spcAft>
                <a:spcPts val="0"/>
              </a:spcAft>
              <a:buSzPts val="828"/>
              <a:buNone/>
              <a:defRPr sz="900"/>
            </a:lvl5pPr>
            <a:lvl6pPr marL="2743200" lvl="5" indent="-228600" algn="l">
              <a:spcBef>
                <a:spcPts val="600"/>
              </a:spcBef>
              <a:spcAft>
                <a:spcPts val="0"/>
              </a:spcAft>
              <a:buSzPts val="828"/>
              <a:buNone/>
              <a:defRPr sz="900"/>
            </a:lvl6pPr>
            <a:lvl7pPr marL="3200400" lvl="6" indent="-228600" algn="l">
              <a:spcBef>
                <a:spcPts val="600"/>
              </a:spcBef>
              <a:spcAft>
                <a:spcPts val="0"/>
              </a:spcAft>
              <a:buSzPts val="828"/>
              <a:buNone/>
              <a:defRPr sz="900"/>
            </a:lvl7pPr>
            <a:lvl8pPr marL="3657600" lvl="7" indent="-228600" algn="l">
              <a:spcBef>
                <a:spcPts val="600"/>
              </a:spcBef>
              <a:spcAft>
                <a:spcPts val="0"/>
              </a:spcAft>
              <a:buSzPts val="828"/>
              <a:buNone/>
              <a:defRPr sz="900"/>
            </a:lvl8pPr>
            <a:lvl9pPr marL="4114800" lvl="8" indent="-228600" algn="l">
              <a:spcBef>
                <a:spcPts val="600"/>
              </a:spcBef>
              <a:spcAft>
                <a:spcPts val="600"/>
              </a:spcAft>
              <a:buSzPts val="828"/>
              <a:buNone/>
              <a:defRPr sz="900"/>
            </a:lvl9pPr>
          </a:lstStyle>
          <a:p>
            <a:endParaRPr/>
          </a:p>
        </p:txBody>
      </p:sp>
      <p:sp>
        <p:nvSpPr>
          <p:cNvPr id="169" name="Google Shape;169;p19"/>
          <p:cNvSpPr txBox="1">
            <a:spLocks noGrp="1"/>
          </p:cNvSpPr>
          <p:nvPr>
            <p:ph type="sldNum" idx="12"/>
          </p:nvPr>
        </p:nvSpPr>
        <p:spPr>
          <a:xfrm>
            <a:off x="10558299" y="6208410"/>
            <a:ext cx="105251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pic>
        <p:nvPicPr>
          <p:cNvPr id="170" name="Google Shape;170;p19"/>
          <p:cNvPicPr preferRelativeResize="0"/>
          <p:nvPr/>
        </p:nvPicPr>
        <p:blipFill rotWithShape="1">
          <a:blip r:embed="rId2">
            <a:alphaModFix/>
          </a:blip>
          <a:srcRect/>
          <a:stretch/>
        </p:blipFill>
        <p:spPr>
          <a:xfrm>
            <a:off x="10958382" y="6289526"/>
            <a:ext cx="252343" cy="252343"/>
          </a:xfrm>
          <a:prstGeom prst="rect">
            <a:avLst/>
          </a:prstGeom>
          <a:noFill/>
          <a:ln>
            <a:noFill/>
          </a:ln>
        </p:spPr>
      </p:pic>
      <p:pic>
        <p:nvPicPr>
          <p:cNvPr id="171" name="Google Shape;171;p19"/>
          <p:cNvPicPr preferRelativeResize="0"/>
          <p:nvPr/>
        </p:nvPicPr>
        <p:blipFill rotWithShape="1">
          <a:blip r:embed="rId3">
            <a:alphaModFix/>
          </a:blip>
          <a:srcRect/>
          <a:stretch/>
        </p:blipFill>
        <p:spPr>
          <a:xfrm>
            <a:off x="11364000" y="0"/>
            <a:ext cx="828000" cy="828000"/>
          </a:xfrm>
          <a:prstGeom prst="rect">
            <a:avLst/>
          </a:prstGeom>
          <a:noFill/>
          <a:ln>
            <a:noFill/>
          </a:ln>
        </p:spPr>
      </p:pic>
      <p:pic>
        <p:nvPicPr>
          <p:cNvPr id="172" name="Google Shape;172;p19"/>
          <p:cNvPicPr preferRelativeResize="0"/>
          <p:nvPr/>
        </p:nvPicPr>
        <p:blipFill rotWithShape="1">
          <a:blip r:embed="rId4">
            <a:alphaModFix/>
          </a:blip>
          <a:srcRect/>
          <a:stretch/>
        </p:blipFill>
        <p:spPr>
          <a:xfrm>
            <a:off x="446534" y="138953"/>
            <a:ext cx="1945497" cy="720000"/>
          </a:xfrm>
          <a:prstGeom prst="rect">
            <a:avLst/>
          </a:prstGeom>
          <a:noFill/>
          <a:ln>
            <a:noFill/>
          </a:ln>
        </p:spPr>
      </p:pic>
      <p:pic>
        <p:nvPicPr>
          <p:cNvPr id="173" name="Google Shape;173;p19"/>
          <p:cNvPicPr preferRelativeResize="0"/>
          <p:nvPr/>
        </p:nvPicPr>
        <p:blipFill rotWithShape="1">
          <a:blip r:embed="rId5">
            <a:alphaModFix/>
          </a:blip>
          <a:srcRect/>
          <a:stretch/>
        </p:blipFill>
        <p:spPr>
          <a:xfrm>
            <a:off x="446534" y="6208411"/>
            <a:ext cx="2230747" cy="4680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_Picture with Caption">
  <p:cSld name="1_Picture with Caption">
    <p:bg>
      <p:bgPr>
        <a:blipFill>
          <a:blip r:embed="rId2">
            <a:alphaModFix amt="50000"/>
          </a:blip>
          <a:stretch>
            <a:fillRect/>
          </a:stretch>
        </a:blipFill>
        <a:effectLst/>
      </p:bgPr>
    </p:bg>
    <p:spTree>
      <p:nvGrpSpPr>
        <p:cNvPr id="1" name="Shape 174"/>
        <p:cNvGrpSpPr/>
        <p:nvPr/>
      </p:nvGrpSpPr>
      <p:grpSpPr>
        <a:xfrm>
          <a:off x="0" y="0"/>
          <a:ext cx="0" cy="0"/>
          <a:chOff x="0" y="0"/>
          <a:chExt cx="0" cy="0"/>
        </a:xfrm>
      </p:grpSpPr>
      <p:sp>
        <p:nvSpPr>
          <p:cNvPr id="175" name="Google Shape;175;p20"/>
          <p:cNvSpPr txBox="1">
            <a:spLocks noGrp="1"/>
          </p:cNvSpPr>
          <p:nvPr>
            <p:ph type="title"/>
          </p:nvPr>
        </p:nvSpPr>
        <p:spPr>
          <a:xfrm>
            <a:off x="581193" y="4693389"/>
            <a:ext cx="11029616"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1"/>
              </a:buClr>
              <a:buSzPts val="2400"/>
              <a:buFont typeface="Arial"/>
              <a:buNone/>
              <a:defRPr sz="2400" b="0">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6" name="Google Shape;176;p20"/>
          <p:cNvSpPr>
            <a:spLocks noGrp="1"/>
          </p:cNvSpPr>
          <p:nvPr>
            <p:ph type="pic" idx="2"/>
          </p:nvPr>
        </p:nvSpPr>
        <p:spPr>
          <a:xfrm>
            <a:off x="447817" y="998021"/>
            <a:ext cx="11290859" cy="3158956"/>
          </a:xfrm>
          <a:prstGeom prst="rect">
            <a:avLst/>
          </a:prstGeom>
          <a:noFill/>
          <a:ln>
            <a:noFill/>
          </a:ln>
        </p:spPr>
      </p:sp>
      <p:sp>
        <p:nvSpPr>
          <p:cNvPr id="177" name="Google Shape;177;p20"/>
          <p:cNvSpPr txBox="1">
            <a:spLocks noGrp="1"/>
          </p:cNvSpPr>
          <p:nvPr>
            <p:ph type="body" idx="1"/>
          </p:nvPr>
        </p:nvSpPr>
        <p:spPr>
          <a:xfrm>
            <a:off x="581192" y="5260127"/>
            <a:ext cx="11029617" cy="598671"/>
          </a:xfrm>
          <a:prstGeom prst="rect">
            <a:avLst/>
          </a:prstGeom>
          <a:noFill/>
          <a:ln>
            <a:noFill/>
          </a:ln>
        </p:spPr>
        <p:txBody>
          <a:bodyPr spcFirstLastPara="1" wrap="square" lIns="91425" tIns="45700" rIns="91425" bIns="45700" anchor="ctr" anchorCtr="0">
            <a:normAutofit/>
          </a:bodyPr>
          <a:lstStyle>
            <a:lvl1pPr marL="457200" lvl="0" indent="-228600" algn="l">
              <a:lnSpc>
                <a:spcPct val="150000"/>
              </a:lnSpc>
              <a:spcBef>
                <a:spcPts val="240"/>
              </a:spcBef>
              <a:spcAft>
                <a:spcPts val="0"/>
              </a:spcAft>
              <a:buSzPts val="1104"/>
              <a:buNone/>
              <a:defRPr sz="1200"/>
            </a:lvl1pPr>
            <a:lvl2pPr marL="914400" lvl="1" indent="-228600" algn="l">
              <a:lnSpc>
                <a:spcPct val="150000"/>
              </a:lnSpc>
              <a:spcBef>
                <a:spcPts val="600"/>
              </a:spcBef>
              <a:spcAft>
                <a:spcPts val="0"/>
              </a:spcAft>
              <a:buSzPts val="1104"/>
              <a:buNone/>
              <a:defRPr sz="1200"/>
            </a:lvl2pPr>
            <a:lvl3pPr marL="1371600" lvl="2" indent="-228600" algn="l">
              <a:lnSpc>
                <a:spcPct val="150000"/>
              </a:lnSpc>
              <a:spcBef>
                <a:spcPts val="600"/>
              </a:spcBef>
              <a:spcAft>
                <a:spcPts val="0"/>
              </a:spcAft>
              <a:buSzPts val="920"/>
              <a:buNone/>
              <a:defRPr sz="1000"/>
            </a:lvl3pPr>
            <a:lvl4pPr marL="1828800" lvl="3" indent="-228600" algn="l">
              <a:lnSpc>
                <a:spcPct val="150000"/>
              </a:lnSpc>
              <a:spcBef>
                <a:spcPts val="600"/>
              </a:spcBef>
              <a:spcAft>
                <a:spcPts val="0"/>
              </a:spcAft>
              <a:buSzPts val="828"/>
              <a:buNone/>
              <a:defRPr sz="900"/>
            </a:lvl4pPr>
            <a:lvl5pPr marL="2286000" lvl="4" indent="-228600" algn="l">
              <a:lnSpc>
                <a:spcPct val="150000"/>
              </a:lnSpc>
              <a:spcBef>
                <a:spcPts val="600"/>
              </a:spcBef>
              <a:spcAft>
                <a:spcPts val="0"/>
              </a:spcAft>
              <a:buSzPts val="828"/>
              <a:buNone/>
              <a:defRPr sz="900"/>
            </a:lvl5pPr>
            <a:lvl6pPr marL="2743200" lvl="5" indent="-228600" algn="l">
              <a:spcBef>
                <a:spcPts val="600"/>
              </a:spcBef>
              <a:spcAft>
                <a:spcPts val="0"/>
              </a:spcAft>
              <a:buSzPts val="828"/>
              <a:buNone/>
              <a:defRPr sz="900"/>
            </a:lvl6pPr>
            <a:lvl7pPr marL="3200400" lvl="6" indent="-228600" algn="l">
              <a:spcBef>
                <a:spcPts val="600"/>
              </a:spcBef>
              <a:spcAft>
                <a:spcPts val="0"/>
              </a:spcAft>
              <a:buSzPts val="828"/>
              <a:buNone/>
              <a:defRPr sz="900"/>
            </a:lvl7pPr>
            <a:lvl8pPr marL="3657600" lvl="7" indent="-228600" algn="l">
              <a:spcBef>
                <a:spcPts val="600"/>
              </a:spcBef>
              <a:spcAft>
                <a:spcPts val="0"/>
              </a:spcAft>
              <a:buSzPts val="828"/>
              <a:buNone/>
              <a:defRPr sz="900"/>
            </a:lvl8pPr>
            <a:lvl9pPr marL="4114800" lvl="8" indent="-228600" algn="l">
              <a:spcBef>
                <a:spcPts val="600"/>
              </a:spcBef>
              <a:spcAft>
                <a:spcPts val="600"/>
              </a:spcAft>
              <a:buSzPts val="828"/>
              <a:buNone/>
              <a:defRPr sz="900"/>
            </a:lvl9pPr>
          </a:lstStyle>
          <a:p>
            <a:endParaRPr/>
          </a:p>
        </p:txBody>
      </p:sp>
      <p:sp>
        <p:nvSpPr>
          <p:cNvPr id="178" name="Google Shape;178;p20"/>
          <p:cNvSpPr txBox="1">
            <a:spLocks noGrp="1"/>
          </p:cNvSpPr>
          <p:nvPr>
            <p:ph type="sldNum" idx="12"/>
          </p:nvPr>
        </p:nvSpPr>
        <p:spPr>
          <a:xfrm>
            <a:off x="10558299" y="6208410"/>
            <a:ext cx="105251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pic>
        <p:nvPicPr>
          <p:cNvPr id="179" name="Google Shape;179;p20"/>
          <p:cNvPicPr preferRelativeResize="0"/>
          <p:nvPr/>
        </p:nvPicPr>
        <p:blipFill rotWithShape="1">
          <a:blip r:embed="rId3">
            <a:alphaModFix/>
          </a:blip>
          <a:srcRect/>
          <a:stretch/>
        </p:blipFill>
        <p:spPr>
          <a:xfrm>
            <a:off x="10958382" y="6289526"/>
            <a:ext cx="252343" cy="252343"/>
          </a:xfrm>
          <a:prstGeom prst="rect">
            <a:avLst/>
          </a:prstGeom>
          <a:noFill/>
          <a:ln>
            <a:noFill/>
          </a:ln>
        </p:spPr>
      </p:pic>
      <p:pic>
        <p:nvPicPr>
          <p:cNvPr id="180" name="Google Shape;180;p20"/>
          <p:cNvPicPr preferRelativeResize="0"/>
          <p:nvPr/>
        </p:nvPicPr>
        <p:blipFill rotWithShape="1">
          <a:blip r:embed="rId4">
            <a:alphaModFix/>
          </a:blip>
          <a:srcRect/>
          <a:stretch/>
        </p:blipFill>
        <p:spPr>
          <a:xfrm>
            <a:off x="446534" y="138953"/>
            <a:ext cx="1945497" cy="720000"/>
          </a:xfrm>
          <a:prstGeom prst="rect">
            <a:avLst/>
          </a:prstGeom>
          <a:noFill/>
          <a:ln>
            <a:noFill/>
          </a:ln>
        </p:spPr>
      </p:pic>
      <p:pic>
        <p:nvPicPr>
          <p:cNvPr id="181" name="Google Shape;181;p20"/>
          <p:cNvPicPr preferRelativeResize="0"/>
          <p:nvPr/>
        </p:nvPicPr>
        <p:blipFill rotWithShape="1">
          <a:blip r:embed="rId5">
            <a:alphaModFix/>
          </a:blip>
          <a:srcRect/>
          <a:stretch/>
        </p:blipFill>
        <p:spPr>
          <a:xfrm>
            <a:off x="446534" y="6208411"/>
            <a:ext cx="2230747" cy="46800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2_Picture with Caption">
  <p:cSld name="2_Picture with Caption">
    <p:bg>
      <p:bgPr>
        <a:blipFill>
          <a:blip r:embed="rId2">
            <a:alphaModFix amt="50000"/>
          </a:blip>
          <a:stretch>
            <a:fillRect/>
          </a:stretch>
        </a:blipFill>
        <a:effectLst/>
      </p:bgPr>
    </p:bg>
    <p:spTree>
      <p:nvGrpSpPr>
        <p:cNvPr id="1" name="Shape 182"/>
        <p:cNvGrpSpPr/>
        <p:nvPr/>
      </p:nvGrpSpPr>
      <p:grpSpPr>
        <a:xfrm>
          <a:off x="0" y="0"/>
          <a:ext cx="0" cy="0"/>
          <a:chOff x="0" y="0"/>
          <a:chExt cx="0" cy="0"/>
        </a:xfrm>
      </p:grpSpPr>
      <p:sp>
        <p:nvSpPr>
          <p:cNvPr id="183" name="Google Shape;183;p21"/>
          <p:cNvSpPr txBox="1">
            <a:spLocks noGrp="1"/>
          </p:cNvSpPr>
          <p:nvPr>
            <p:ph type="title"/>
          </p:nvPr>
        </p:nvSpPr>
        <p:spPr>
          <a:xfrm>
            <a:off x="581193" y="4693389"/>
            <a:ext cx="11029616"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1"/>
              </a:buClr>
              <a:buSzPts val="2400"/>
              <a:buFont typeface="Arial"/>
              <a:buNone/>
              <a:defRPr sz="2400" b="0">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4" name="Google Shape;184;p21"/>
          <p:cNvSpPr>
            <a:spLocks noGrp="1"/>
          </p:cNvSpPr>
          <p:nvPr>
            <p:ph type="pic" idx="2"/>
          </p:nvPr>
        </p:nvSpPr>
        <p:spPr>
          <a:xfrm>
            <a:off x="447817" y="998021"/>
            <a:ext cx="11290859" cy="3158956"/>
          </a:xfrm>
          <a:prstGeom prst="rect">
            <a:avLst/>
          </a:prstGeom>
          <a:noFill/>
          <a:ln>
            <a:noFill/>
          </a:ln>
        </p:spPr>
      </p:sp>
      <p:sp>
        <p:nvSpPr>
          <p:cNvPr id="185" name="Google Shape;185;p21"/>
          <p:cNvSpPr txBox="1">
            <a:spLocks noGrp="1"/>
          </p:cNvSpPr>
          <p:nvPr>
            <p:ph type="body" idx="1"/>
          </p:nvPr>
        </p:nvSpPr>
        <p:spPr>
          <a:xfrm>
            <a:off x="581192" y="5260127"/>
            <a:ext cx="11029617" cy="598671"/>
          </a:xfrm>
          <a:prstGeom prst="rect">
            <a:avLst/>
          </a:prstGeom>
          <a:noFill/>
          <a:ln>
            <a:noFill/>
          </a:ln>
        </p:spPr>
        <p:txBody>
          <a:bodyPr spcFirstLastPara="1" wrap="square" lIns="91425" tIns="45700" rIns="91425" bIns="45700" anchor="ctr" anchorCtr="0">
            <a:normAutofit/>
          </a:bodyPr>
          <a:lstStyle>
            <a:lvl1pPr marL="457200" lvl="0" indent="-228600" algn="l">
              <a:lnSpc>
                <a:spcPct val="150000"/>
              </a:lnSpc>
              <a:spcBef>
                <a:spcPts val="240"/>
              </a:spcBef>
              <a:spcAft>
                <a:spcPts val="0"/>
              </a:spcAft>
              <a:buSzPts val="1104"/>
              <a:buNone/>
              <a:defRPr sz="1200"/>
            </a:lvl1pPr>
            <a:lvl2pPr marL="914400" lvl="1" indent="-228600" algn="l">
              <a:lnSpc>
                <a:spcPct val="150000"/>
              </a:lnSpc>
              <a:spcBef>
                <a:spcPts val="600"/>
              </a:spcBef>
              <a:spcAft>
                <a:spcPts val="0"/>
              </a:spcAft>
              <a:buSzPts val="1104"/>
              <a:buNone/>
              <a:defRPr sz="1200"/>
            </a:lvl2pPr>
            <a:lvl3pPr marL="1371600" lvl="2" indent="-228600" algn="l">
              <a:lnSpc>
                <a:spcPct val="150000"/>
              </a:lnSpc>
              <a:spcBef>
                <a:spcPts val="600"/>
              </a:spcBef>
              <a:spcAft>
                <a:spcPts val="0"/>
              </a:spcAft>
              <a:buSzPts val="920"/>
              <a:buNone/>
              <a:defRPr sz="1000"/>
            </a:lvl3pPr>
            <a:lvl4pPr marL="1828800" lvl="3" indent="-228600" algn="l">
              <a:lnSpc>
                <a:spcPct val="150000"/>
              </a:lnSpc>
              <a:spcBef>
                <a:spcPts val="600"/>
              </a:spcBef>
              <a:spcAft>
                <a:spcPts val="0"/>
              </a:spcAft>
              <a:buSzPts val="828"/>
              <a:buNone/>
              <a:defRPr sz="900"/>
            </a:lvl4pPr>
            <a:lvl5pPr marL="2286000" lvl="4" indent="-228600" algn="l">
              <a:lnSpc>
                <a:spcPct val="150000"/>
              </a:lnSpc>
              <a:spcBef>
                <a:spcPts val="600"/>
              </a:spcBef>
              <a:spcAft>
                <a:spcPts val="0"/>
              </a:spcAft>
              <a:buSzPts val="828"/>
              <a:buNone/>
              <a:defRPr sz="900"/>
            </a:lvl5pPr>
            <a:lvl6pPr marL="2743200" lvl="5" indent="-228600" algn="l">
              <a:spcBef>
                <a:spcPts val="600"/>
              </a:spcBef>
              <a:spcAft>
                <a:spcPts val="0"/>
              </a:spcAft>
              <a:buSzPts val="828"/>
              <a:buNone/>
              <a:defRPr sz="900"/>
            </a:lvl6pPr>
            <a:lvl7pPr marL="3200400" lvl="6" indent="-228600" algn="l">
              <a:spcBef>
                <a:spcPts val="600"/>
              </a:spcBef>
              <a:spcAft>
                <a:spcPts val="0"/>
              </a:spcAft>
              <a:buSzPts val="828"/>
              <a:buNone/>
              <a:defRPr sz="900"/>
            </a:lvl7pPr>
            <a:lvl8pPr marL="3657600" lvl="7" indent="-228600" algn="l">
              <a:spcBef>
                <a:spcPts val="600"/>
              </a:spcBef>
              <a:spcAft>
                <a:spcPts val="0"/>
              </a:spcAft>
              <a:buSzPts val="828"/>
              <a:buNone/>
              <a:defRPr sz="900"/>
            </a:lvl8pPr>
            <a:lvl9pPr marL="4114800" lvl="8" indent="-228600" algn="l">
              <a:spcBef>
                <a:spcPts val="600"/>
              </a:spcBef>
              <a:spcAft>
                <a:spcPts val="600"/>
              </a:spcAft>
              <a:buSzPts val="828"/>
              <a:buNone/>
              <a:defRPr sz="900"/>
            </a:lvl9pPr>
          </a:lstStyle>
          <a:p>
            <a:endParaRPr/>
          </a:p>
        </p:txBody>
      </p:sp>
      <p:sp>
        <p:nvSpPr>
          <p:cNvPr id="186" name="Google Shape;186;p21"/>
          <p:cNvSpPr txBox="1">
            <a:spLocks noGrp="1"/>
          </p:cNvSpPr>
          <p:nvPr>
            <p:ph type="sldNum" idx="12"/>
          </p:nvPr>
        </p:nvSpPr>
        <p:spPr>
          <a:xfrm>
            <a:off x="10558299" y="6208410"/>
            <a:ext cx="105251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pic>
        <p:nvPicPr>
          <p:cNvPr id="187" name="Google Shape;187;p21"/>
          <p:cNvPicPr preferRelativeResize="0"/>
          <p:nvPr/>
        </p:nvPicPr>
        <p:blipFill rotWithShape="1">
          <a:blip r:embed="rId3">
            <a:alphaModFix/>
          </a:blip>
          <a:srcRect/>
          <a:stretch/>
        </p:blipFill>
        <p:spPr>
          <a:xfrm>
            <a:off x="10958382" y="6289526"/>
            <a:ext cx="252343" cy="252343"/>
          </a:xfrm>
          <a:prstGeom prst="rect">
            <a:avLst/>
          </a:prstGeom>
          <a:noFill/>
          <a:ln>
            <a:noFill/>
          </a:ln>
        </p:spPr>
      </p:pic>
      <p:pic>
        <p:nvPicPr>
          <p:cNvPr id="188" name="Google Shape;188;p21"/>
          <p:cNvPicPr preferRelativeResize="0"/>
          <p:nvPr/>
        </p:nvPicPr>
        <p:blipFill rotWithShape="1">
          <a:blip r:embed="rId4">
            <a:alphaModFix/>
          </a:blip>
          <a:srcRect/>
          <a:stretch/>
        </p:blipFill>
        <p:spPr>
          <a:xfrm>
            <a:off x="446534" y="138953"/>
            <a:ext cx="1945497" cy="720000"/>
          </a:xfrm>
          <a:prstGeom prst="rect">
            <a:avLst/>
          </a:prstGeom>
          <a:noFill/>
          <a:ln>
            <a:noFill/>
          </a:ln>
        </p:spPr>
      </p:pic>
      <p:pic>
        <p:nvPicPr>
          <p:cNvPr id="189" name="Google Shape;189;p21"/>
          <p:cNvPicPr preferRelativeResize="0"/>
          <p:nvPr/>
        </p:nvPicPr>
        <p:blipFill rotWithShape="1">
          <a:blip r:embed="rId5">
            <a:alphaModFix/>
          </a:blip>
          <a:srcRect/>
          <a:stretch/>
        </p:blipFill>
        <p:spPr>
          <a:xfrm>
            <a:off x="446534" y="6208411"/>
            <a:ext cx="2230747" cy="46800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 cover">
  <p:cSld name="back cover">
    <p:spTree>
      <p:nvGrpSpPr>
        <p:cNvPr id="1" name="Shape 190"/>
        <p:cNvGrpSpPr/>
        <p:nvPr/>
      </p:nvGrpSpPr>
      <p:grpSpPr>
        <a:xfrm>
          <a:off x="0" y="0"/>
          <a:ext cx="0" cy="0"/>
          <a:chOff x="0" y="0"/>
          <a:chExt cx="0" cy="0"/>
        </a:xfrm>
      </p:grpSpPr>
      <p:sp>
        <p:nvSpPr>
          <p:cNvPr id="191" name="Google Shape;191;p22"/>
          <p:cNvSpPr/>
          <p:nvPr/>
        </p:nvSpPr>
        <p:spPr>
          <a:xfrm>
            <a:off x="0" y="0"/>
            <a:ext cx="12209103" cy="2194560"/>
          </a:xfrm>
          <a:prstGeom prst="rect">
            <a:avLst/>
          </a:prstGeom>
          <a:solidFill>
            <a:srgbClr val="01926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Gill Sans"/>
              <a:buNone/>
            </a:pPr>
            <a:endParaRPr sz="1800" b="0" i="0" u="none" strike="noStrike" cap="none">
              <a:solidFill>
                <a:srgbClr val="FFFFFF"/>
              </a:solidFill>
              <a:latin typeface="Arial"/>
              <a:ea typeface="Arial"/>
              <a:cs typeface="Arial"/>
              <a:sym typeface="Arial"/>
            </a:endParaRPr>
          </a:p>
        </p:txBody>
      </p:sp>
      <p:sp>
        <p:nvSpPr>
          <p:cNvPr id="192" name="Google Shape;192;p22"/>
          <p:cNvSpPr txBox="1">
            <a:spLocks noGrp="1"/>
          </p:cNvSpPr>
          <p:nvPr>
            <p:ph type="body" idx="1"/>
          </p:nvPr>
        </p:nvSpPr>
        <p:spPr>
          <a:xfrm>
            <a:off x="4437108" y="3929191"/>
            <a:ext cx="6560572" cy="338948"/>
          </a:xfrm>
          <a:prstGeom prst="rect">
            <a:avLst/>
          </a:prstGeom>
          <a:noFill/>
          <a:ln>
            <a:noFill/>
          </a:ln>
        </p:spPr>
        <p:txBody>
          <a:bodyPr spcFirstLastPara="1" wrap="square" lIns="91425" tIns="45700" rIns="91425" bIns="45700" anchor="ctr" anchorCtr="0">
            <a:noAutofit/>
          </a:bodyPr>
          <a:lstStyle>
            <a:lvl1pPr marL="457200" lvl="0" indent="-228600" algn="l">
              <a:lnSpc>
                <a:spcPct val="150000"/>
              </a:lnSpc>
              <a:spcBef>
                <a:spcPts val="400"/>
              </a:spcBef>
              <a:spcAft>
                <a:spcPts val="0"/>
              </a:spcAft>
              <a:buSzPts val="1840"/>
              <a:buNone/>
              <a:defRPr sz="2000">
                <a:solidFill>
                  <a:schemeClr val="dk1"/>
                </a:solidFill>
                <a:latin typeface="Arial"/>
                <a:ea typeface="Arial"/>
                <a:cs typeface="Arial"/>
                <a:sym typeface="Arial"/>
              </a:defRPr>
            </a:lvl1pPr>
            <a:lvl2pPr marL="914400" lvl="1" indent="-228600" algn="l">
              <a:lnSpc>
                <a:spcPct val="150000"/>
              </a:lnSpc>
              <a:spcBef>
                <a:spcPts val="600"/>
              </a:spcBef>
              <a:spcAft>
                <a:spcPts val="0"/>
              </a:spcAft>
              <a:buSzPts val="1840"/>
              <a:buNone/>
              <a:defRPr sz="2000">
                <a:solidFill>
                  <a:srgbClr val="888888"/>
                </a:solidFill>
              </a:defRPr>
            </a:lvl2pPr>
            <a:lvl3pPr marL="1371600" lvl="2" indent="-228600" algn="l">
              <a:lnSpc>
                <a:spcPct val="150000"/>
              </a:lnSpc>
              <a:spcBef>
                <a:spcPts val="600"/>
              </a:spcBef>
              <a:spcAft>
                <a:spcPts val="0"/>
              </a:spcAft>
              <a:buSzPts val="1656"/>
              <a:buNone/>
              <a:defRPr sz="1800">
                <a:solidFill>
                  <a:srgbClr val="888888"/>
                </a:solidFill>
              </a:defRPr>
            </a:lvl3pPr>
            <a:lvl4pPr marL="1828800" lvl="3" indent="-228600" algn="l">
              <a:lnSpc>
                <a:spcPct val="150000"/>
              </a:lnSpc>
              <a:spcBef>
                <a:spcPts val="600"/>
              </a:spcBef>
              <a:spcAft>
                <a:spcPts val="0"/>
              </a:spcAft>
              <a:buSzPts val="1472"/>
              <a:buNone/>
              <a:defRPr sz="1600">
                <a:solidFill>
                  <a:srgbClr val="888888"/>
                </a:solidFill>
              </a:defRPr>
            </a:lvl4pPr>
            <a:lvl5pPr marL="2286000" lvl="4" indent="-228600" algn="l">
              <a:lnSpc>
                <a:spcPct val="150000"/>
              </a:lnSpc>
              <a:spcBef>
                <a:spcPts val="600"/>
              </a:spcBef>
              <a:spcAft>
                <a:spcPts val="0"/>
              </a:spcAft>
              <a:buSzPts val="1472"/>
              <a:buNone/>
              <a:defRPr sz="1600">
                <a:solidFill>
                  <a:srgbClr val="888888"/>
                </a:solidFill>
              </a:defRPr>
            </a:lvl5pPr>
            <a:lvl6pPr marL="2743200" lvl="5" indent="-228600" algn="l">
              <a:spcBef>
                <a:spcPts val="600"/>
              </a:spcBef>
              <a:spcAft>
                <a:spcPts val="0"/>
              </a:spcAft>
              <a:buSzPts val="1472"/>
              <a:buNone/>
              <a:defRPr sz="1600">
                <a:solidFill>
                  <a:srgbClr val="888888"/>
                </a:solidFill>
              </a:defRPr>
            </a:lvl6pPr>
            <a:lvl7pPr marL="3200400" lvl="6" indent="-228600" algn="l">
              <a:spcBef>
                <a:spcPts val="600"/>
              </a:spcBef>
              <a:spcAft>
                <a:spcPts val="0"/>
              </a:spcAft>
              <a:buSzPts val="1472"/>
              <a:buNone/>
              <a:defRPr sz="1600">
                <a:solidFill>
                  <a:srgbClr val="888888"/>
                </a:solidFill>
              </a:defRPr>
            </a:lvl7pPr>
            <a:lvl8pPr marL="3657600" lvl="7" indent="-228600" algn="l">
              <a:spcBef>
                <a:spcPts val="600"/>
              </a:spcBef>
              <a:spcAft>
                <a:spcPts val="0"/>
              </a:spcAft>
              <a:buSzPts val="1472"/>
              <a:buNone/>
              <a:defRPr sz="1600">
                <a:solidFill>
                  <a:srgbClr val="888888"/>
                </a:solidFill>
              </a:defRPr>
            </a:lvl8pPr>
            <a:lvl9pPr marL="4114800" lvl="8" indent="-228600" algn="l">
              <a:spcBef>
                <a:spcPts val="600"/>
              </a:spcBef>
              <a:spcAft>
                <a:spcPts val="600"/>
              </a:spcAft>
              <a:buSzPts val="1472"/>
              <a:buNone/>
              <a:defRPr sz="1600">
                <a:solidFill>
                  <a:srgbClr val="888888"/>
                </a:solidFill>
              </a:defRPr>
            </a:lvl9pPr>
          </a:lstStyle>
          <a:p>
            <a:endParaRPr/>
          </a:p>
        </p:txBody>
      </p:sp>
      <p:sp>
        <p:nvSpPr>
          <p:cNvPr id="193" name="Google Shape;193;p22"/>
          <p:cNvSpPr txBox="1"/>
          <p:nvPr/>
        </p:nvSpPr>
        <p:spPr>
          <a:xfrm>
            <a:off x="4437107" y="3216821"/>
            <a:ext cx="6560572"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19267"/>
              </a:buClr>
              <a:buSzPts val="3200"/>
              <a:buFont typeface="Arial"/>
              <a:buNone/>
            </a:pPr>
            <a:r>
              <a:rPr lang="en-GB" sz="3200" b="1" i="0" u="none" strike="noStrike" cap="none">
                <a:solidFill>
                  <a:srgbClr val="019267"/>
                </a:solidFill>
                <a:latin typeface="Arial"/>
                <a:ea typeface="Arial"/>
                <a:cs typeface="Arial"/>
                <a:sym typeface="Arial"/>
              </a:rPr>
              <a:t>Thank you!</a:t>
            </a:r>
            <a:endParaRPr/>
          </a:p>
        </p:txBody>
      </p:sp>
      <p:cxnSp>
        <p:nvCxnSpPr>
          <p:cNvPr id="194" name="Google Shape;194;p22"/>
          <p:cNvCxnSpPr/>
          <p:nvPr/>
        </p:nvCxnSpPr>
        <p:spPr>
          <a:xfrm>
            <a:off x="4078546" y="2797598"/>
            <a:ext cx="0" cy="3600000"/>
          </a:xfrm>
          <a:prstGeom prst="straightConnector1">
            <a:avLst/>
          </a:prstGeom>
          <a:noFill/>
          <a:ln w="15875" cap="flat" cmpd="sng">
            <a:solidFill>
              <a:srgbClr val="D8D8D8"/>
            </a:solidFill>
            <a:prstDash val="solid"/>
            <a:round/>
            <a:headEnd type="none" w="sm" len="sm"/>
            <a:tailEnd type="none" w="sm" len="sm"/>
          </a:ln>
        </p:spPr>
      </p:cxnSp>
      <p:sp>
        <p:nvSpPr>
          <p:cNvPr id="195" name="Google Shape;195;p22"/>
          <p:cNvSpPr txBox="1"/>
          <p:nvPr/>
        </p:nvSpPr>
        <p:spPr>
          <a:xfrm>
            <a:off x="522381" y="4045360"/>
            <a:ext cx="2953990" cy="2114778"/>
          </a:xfrm>
          <a:prstGeom prst="rect">
            <a:avLst/>
          </a:prstGeom>
          <a:noFill/>
          <a:ln>
            <a:noFill/>
          </a:ln>
        </p:spPr>
        <p:txBody>
          <a:bodyPr spcFirstLastPara="1" wrap="square" lIns="0" tIns="0" rIns="0" bIns="0" anchor="t" anchorCtr="0">
            <a:noAutofit/>
          </a:bodyPr>
          <a:lstStyle/>
          <a:p>
            <a:pPr marL="0" marR="0" lvl="0" indent="0" algn="just" rtl="0">
              <a:lnSpc>
                <a:spcPct val="150000"/>
              </a:lnSpc>
              <a:spcBef>
                <a:spcPts val="0"/>
              </a:spcBef>
              <a:spcAft>
                <a:spcPts val="0"/>
              </a:spcAft>
              <a:buClr>
                <a:schemeClr val="dk1"/>
              </a:buClr>
              <a:buSzPts val="1100"/>
              <a:buFont typeface="Arial"/>
              <a:buNone/>
            </a:pPr>
            <a:r>
              <a:rPr lang="en-GB" sz="1100" b="0" i="0" u="none" strike="noStrike" cap="none">
                <a:solidFill>
                  <a:schemeClr val="dk1"/>
                </a:solidFill>
                <a:latin typeface="Arial"/>
                <a:ea typeface="Arial"/>
                <a:cs typeface="Arial"/>
                <a:sym typeface="Arial"/>
              </a:rPr>
              <a:t>NBS EduWORLD is funded by the European Union (Grant Agreement No. 101060525). Views and opinions expressed are however those of the author(s) only and do not necessarily reflect those of the European Union or the European Commission. Neither the European Union nor the granting authority can be held responsible for them.</a:t>
            </a:r>
            <a:endParaRPr/>
          </a:p>
        </p:txBody>
      </p:sp>
      <p:pic>
        <p:nvPicPr>
          <p:cNvPr id="196" name="Google Shape;196;p22"/>
          <p:cNvPicPr preferRelativeResize="0"/>
          <p:nvPr/>
        </p:nvPicPr>
        <p:blipFill rotWithShape="1">
          <a:blip r:embed="rId2">
            <a:alphaModFix/>
          </a:blip>
          <a:srcRect/>
          <a:stretch/>
        </p:blipFill>
        <p:spPr>
          <a:xfrm>
            <a:off x="4089968" y="368970"/>
            <a:ext cx="3935903" cy="1456620"/>
          </a:xfrm>
          <a:prstGeom prst="rect">
            <a:avLst/>
          </a:prstGeom>
          <a:noFill/>
          <a:ln>
            <a:noFill/>
          </a:ln>
        </p:spPr>
      </p:pic>
      <p:grpSp>
        <p:nvGrpSpPr>
          <p:cNvPr id="197" name="Google Shape;197;p22"/>
          <p:cNvGrpSpPr/>
          <p:nvPr/>
        </p:nvGrpSpPr>
        <p:grpSpPr>
          <a:xfrm>
            <a:off x="4437107" y="4717008"/>
            <a:ext cx="6806117" cy="1443130"/>
            <a:chOff x="613411" y="5159715"/>
            <a:chExt cx="6806117" cy="1443130"/>
          </a:xfrm>
        </p:grpSpPr>
        <p:sp>
          <p:nvSpPr>
            <p:cNvPr id="198" name="Google Shape;198;p22"/>
            <p:cNvSpPr txBox="1"/>
            <p:nvPr/>
          </p:nvSpPr>
          <p:spPr>
            <a:xfrm>
              <a:off x="613411" y="5159715"/>
              <a:ext cx="160401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19267"/>
                </a:buClr>
                <a:buSzPts val="1800"/>
                <a:buFont typeface="Arial"/>
                <a:buNone/>
              </a:pPr>
              <a:r>
                <a:rPr lang="en-GB" sz="1800" b="0" i="0" u="none" strike="noStrike" cap="none">
                  <a:solidFill>
                    <a:srgbClr val="019267"/>
                  </a:solidFill>
                  <a:latin typeface="Arial"/>
                  <a:ea typeface="Arial"/>
                  <a:cs typeface="Arial"/>
                  <a:sym typeface="Arial"/>
                </a:rPr>
                <a:t>Learn more:</a:t>
              </a:r>
              <a:endParaRPr/>
            </a:p>
          </p:txBody>
        </p:sp>
        <p:pic>
          <p:nvPicPr>
            <p:cNvPr id="199" name="Google Shape;199;p22"/>
            <p:cNvPicPr preferRelativeResize="0"/>
            <p:nvPr/>
          </p:nvPicPr>
          <p:blipFill rotWithShape="1">
            <a:blip r:embed="rId3">
              <a:alphaModFix/>
            </a:blip>
            <a:srcRect/>
            <a:stretch/>
          </p:blipFill>
          <p:spPr>
            <a:xfrm>
              <a:off x="4682160" y="5825341"/>
              <a:ext cx="334157" cy="270026"/>
            </a:xfrm>
            <a:prstGeom prst="rect">
              <a:avLst/>
            </a:prstGeom>
            <a:noFill/>
            <a:ln>
              <a:noFill/>
            </a:ln>
          </p:spPr>
        </p:pic>
        <p:sp>
          <p:nvSpPr>
            <p:cNvPr id="200" name="Google Shape;200;p22"/>
            <p:cNvSpPr txBox="1"/>
            <p:nvPr/>
          </p:nvSpPr>
          <p:spPr>
            <a:xfrm>
              <a:off x="4984053" y="5730449"/>
              <a:ext cx="2435475"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7F7F7F"/>
                </a:buClr>
                <a:buSzPts val="1800"/>
                <a:buFont typeface="Arial"/>
                <a:buNone/>
              </a:pPr>
              <a:r>
                <a:rPr lang="en-GB" sz="1800" b="0" i="0" u="sng" strike="noStrike" cap="none">
                  <a:solidFill>
                    <a:schemeClr val="hlink"/>
                  </a:solidFill>
                  <a:latin typeface="Arial"/>
                  <a:ea typeface="Arial"/>
                  <a:cs typeface="Arial"/>
                  <a:sym typeface="Arial"/>
                  <a:hlinkClick r:id="rId4"/>
                </a:rPr>
                <a:t>@NBS_EduWORLD</a:t>
              </a:r>
              <a:endParaRPr sz="1800" b="0" i="0" u="none" strike="noStrike" cap="none">
                <a:solidFill>
                  <a:srgbClr val="7F7F7F"/>
                </a:solidFill>
                <a:latin typeface="Arial"/>
                <a:ea typeface="Arial"/>
                <a:cs typeface="Arial"/>
                <a:sym typeface="Arial"/>
              </a:endParaRPr>
            </a:p>
          </p:txBody>
        </p:sp>
        <p:sp>
          <p:nvSpPr>
            <p:cNvPr id="201" name="Google Shape;201;p22"/>
            <p:cNvSpPr/>
            <p:nvPr/>
          </p:nvSpPr>
          <p:spPr>
            <a:xfrm>
              <a:off x="1115330" y="5620489"/>
              <a:ext cx="2505814"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C897"/>
                </a:buClr>
                <a:buSzPts val="1800"/>
                <a:buFont typeface="Arial"/>
                <a:buNone/>
              </a:pPr>
              <a:r>
                <a:rPr lang="en-GB" sz="1800" b="0" i="0" u="sng" strike="noStrike" cap="none">
                  <a:solidFill>
                    <a:schemeClr val="hlink"/>
                  </a:solidFill>
                  <a:latin typeface="Arial"/>
                  <a:ea typeface="Arial"/>
                  <a:cs typeface="Arial"/>
                  <a:sym typeface="Arial"/>
                  <a:hlinkClick r:id="rId5"/>
                </a:rPr>
                <a:t>https://nbseduworld.eu</a:t>
              </a:r>
              <a:endParaRPr sz="1800" b="0" i="0" u="sng" strike="noStrike" cap="none">
                <a:solidFill>
                  <a:srgbClr val="00C897"/>
                </a:solidFill>
                <a:latin typeface="Arial"/>
                <a:ea typeface="Arial"/>
                <a:cs typeface="Arial"/>
                <a:sym typeface="Arial"/>
              </a:endParaRPr>
            </a:p>
          </p:txBody>
        </p:sp>
        <p:pic>
          <p:nvPicPr>
            <p:cNvPr id="202" name="Google Shape;202;p22"/>
            <p:cNvPicPr preferRelativeResize="0"/>
            <p:nvPr/>
          </p:nvPicPr>
          <p:blipFill rotWithShape="1">
            <a:blip r:embed="rId6">
              <a:alphaModFix/>
            </a:blip>
            <a:srcRect/>
            <a:stretch/>
          </p:blipFill>
          <p:spPr>
            <a:xfrm>
              <a:off x="724023" y="5623961"/>
              <a:ext cx="351584" cy="351584"/>
            </a:xfrm>
            <a:prstGeom prst="rect">
              <a:avLst/>
            </a:prstGeom>
            <a:noFill/>
            <a:ln>
              <a:noFill/>
            </a:ln>
          </p:spPr>
        </p:pic>
        <p:pic>
          <p:nvPicPr>
            <p:cNvPr id="203" name="Google Shape;203;p22"/>
            <p:cNvPicPr preferRelativeResize="0"/>
            <p:nvPr/>
          </p:nvPicPr>
          <p:blipFill rotWithShape="1">
            <a:blip r:embed="rId7">
              <a:alphaModFix/>
            </a:blip>
            <a:srcRect/>
            <a:stretch/>
          </p:blipFill>
          <p:spPr>
            <a:xfrm>
              <a:off x="4649897" y="5274380"/>
              <a:ext cx="369332" cy="369332"/>
            </a:xfrm>
            <a:prstGeom prst="rect">
              <a:avLst/>
            </a:prstGeom>
            <a:noFill/>
            <a:ln>
              <a:noFill/>
            </a:ln>
          </p:spPr>
        </p:pic>
        <p:sp>
          <p:nvSpPr>
            <p:cNvPr id="204" name="Google Shape;204;p22"/>
            <p:cNvSpPr txBox="1"/>
            <p:nvPr/>
          </p:nvSpPr>
          <p:spPr>
            <a:xfrm>
              <a:off x="5019229" y="5276817"/>
              <a:ext cx="2077383"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7F7F7F"/>
                </a:buClr>
                <a:buSzPts val="1800"/>
                <a:buFont typeface="Arial"/>
                <a:buNone/>
              </a:pPr>
              <a:r>
                <a:rPr lang="en-GB" sz="1800" b="0" i="0" u="sng" strike="noStrike" cap="none">
                  <a:solidFill>
                    <a:schemeClr val="hlink"/>
                  </a:solidFill>
                  <a:latin typeface="Arial"/>
                  <a:ea typeface="Arial"/>
                  <a:cs typeface="Arial"/>
                  <a:sym typeface="Arial"/>
                  <a:hlinkClick r:id="rId8"/>
                </a:rPr>
                <a:t>NBS EduWORLD</a:t>
              </a:r>
              <a:endParaRPr sz="1800" b="0" i="0" u="sng" strike="noStrike" cap="none">
                <a:solidFill>
                  <a:srgbClr val="7F7F7F"/>
                </a:solidFill>
                <a:latin typeface="Arial"/>
                <a:ea typeface="Arial"/>
                <a:cs typeface="Arial"/>
                <a:sym typeface="Arial"/>
              </a:endParaRPr>
            </a:p>
          </p:txBody>
        </p:sp>
        <p:sp>
          <p:nvSpPr>
            <p:cNvPr id="205" name="Google Shape;205;p22"/>
            <p:cNvSpPr/>
            <p:nvPr/>
          </p:nvSpPr>
          <p:spPr>
            <a:xfrm>
              <a:off x="1115329" y="6099177"/>
              <a:ext cx="2419252"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4EF5"/>
                </a:buClr>
                <a:buSzPts val="1800"/>
                <a:buFont typeface="Arial"/>
                <a:buNone/>
              </a:pPr>
              <a:r>
                <a:rPr lang="en-GB" sz="1800" b="0" i="0" u="sng" strike="noStrike" cap="none">
                  <a:solidFill>
                    <a:schemeClr val="hlink"/>
                  </a:solidFill>
                  <a:latin typeface="Arial"/>
                  <a:ea typeface="Arial"/>
                  <a:cs typeface="Arial"/>
                  <a:sym typeface="Arial"/>
                  <a:hlinkClick r:id="rId9"/>
                </a:rPr>
                <a:t>info@nbseduworld.eu</a:t>
              </a:r>
              <a:endParaRPr sz="1800" b="0" i="0" u="sng" strike="noStrike" cap="none">
                <a:solidFill>
                  <a:srgbClr val="004EF5"/>
                </a:solidFill>
                <a:latin typeface="Arial"/>
                <a:ea typeface="Arial"/>
                <a:cs typeface="Arial"/>
                <a:sym typeface="Arial"/>
              </a:endParaRPr>
            </a:p>
          </p:txBody>
        </p:sp>
        <p:pic>
          <p:nvPicPr>
            <p:cNvPr id="206" name="Google Shape;206;p22"/>
            <p:cNvPicPr preferRelativeResize="0"/>
            <p:nvPr/>
          </p:nvPicPr>
          <p:blipFill rotWithShape="1">
            <a:blip r:embed="rId10">
              <a:alphaModFix/>
            </a:blip>
            <a:srcRect/>
            <a:stretch/>
          </p:blipFill>
          <p:spPr>
            <a:xfrm>
              <a:off x="713459" y="6122433"/>
              <a:ext cx="362148" cy="362148"/>
            </a:xfrm>
            <a:prstGeom prst="rect">
              <a:avLst/>
            </a:prstGeom>
            <a:noFill/>
            <a:ln>
              <a:noFill/>
            </a:ln>
          </p:spPr>
        </p:pic>
        <p:sp>
          <p:nvSpPr>
            <p:cNvPr id="207" name="Google Shape;207;p22"/>
            <p:cNvSpPr txBox="1"/>
            <p:nvPr/>
          </p:nvSpPr>
          <p:spPr>
            <a:xfrm>
              <a:off x="5019229" y="6233513"/>
              <a:ext cx="2077383"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7F7F7F"/>
                </a:buClr>
                <a:buSzPts val="1800"/>
                <a:buFont typeface="Arial"/>
                <a:buNone/>
              </a:pPr>
              <a:r>
                <a:rPr lang="en-GB" sz="1800" b="0" i="0" u="sng" strike="noStrike" cap="none">
                  <a:solidFill>
                    <a:schemeClr val="hlink"/>
                  </a:solidFill>
                  <a:latin typeface="Arial"/>
                  <a:ea typeface="Arial"/>
                  <a:cs typeface="Arial"/>
                  <a:sym typeface="Arial"/>
                  <a:hlinkClick r:id="rId11"/>
                </a:rPr>
                <a:t>NBS EDUWORLD</a:t>
              </a:r>
              <a:endParaRPr sz="1800" b="0" i="0" u="none" strike="noStrike" cap="none">
                <a:solidFill>
                  <a:srgbClr val="7F7F7F"/>
                </a:solidFill>
                <a:latin typeface="Arial"/>
                <a:ea typeface="Arial"/>
                <a:cs typeface="Arial"/>
                <a:sym typeface="Arial"/>
              </a:endParaRPr>
            </a:p>
          </p:txBody>
        </p:sp>
        <p:pic>
          <p:nvPicPr>
            <p:cNvPr id="208" name="Google Shape;208;p22"/>
            <p:cNvPicPr preferRelativeResize="0"/>
            <p:nvPr/>
          </p:nvPicPr>
          <p:blipFill rotWithShape="1">
            <a:blip r:embed="rId12">
              <a:alphaModFix/>
            </a:blip>
            <a:srcRect/>
            <a:stretch/>
          </p:blipFill>
          <p:spPr>
            <a:xfrm>
              <a:off x="4682160" y="6247962"/>
              <a:ext cx="335887" cy="335887"/>
            </a:xfrm>
            <a:prstGeom prst="rect">
              <a:avLst/>
            </a:prstGeom>
            <a:noFill/>
            <a:ln>
              <a:noFill/>
            </a:ln>
          </p:spPr>
        </p:pic>
      </p:grpSp>
      <p:pic>
        <p:nvPicPr>
          <p:cNvPr id="209" name="Google Shape;209;p22"/>
          <p:cNvPicPr preferRelativeResize="0"/>
          <p:nvPr/>
        </p:nvPicPr>
        <p:blipFill rotWithShape="1">
          <a:blip r:embed="rId13">
            <a:alphaModFix/>
          </a:blip>
          <a:srcRect/>
          <a:stretch/>
        </p:blipFill>
        <p:spPr>
          <a:xfrm>
            <a:off x="520647" y="3216821"/>
            <a:ext cx="3088727" cy="648000"/>
          </a:xfrm>
          <a:prstGeom prst="rect">
            <a:avLst/>
          </a:prstGeom>
          <a:noFill/>
          <a:ln>
            <a:noFill/>
          </a:ln>
        </p:spPr>
      </p:pic>
    </p:spTree>
  </p:cSld>
  <p:clrMapOvr>
    <a:masterClrMapping/>
  </p:clrMapOvr>
  <p:extLst>
    <p:ext uri="{DCECCB84-F9BA-43D5-87BE-67443E8EF086}">
      <p15:sldGuideLst xmlns:p15="http://schemas.microsoft.com/office/powerpoint/2012/main">
        <p15:guide id="1" orient="horz" pos="867">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2_Content with Caption">
  <p:cSld name="2_Content with Caption">
    <p:bg>
      <p:bgPr>
        <a:blipFill>
          <a:blip r:embed="rId2">
            <a:alphaModFix amt="50000"/>
          </a:blip>
          <a:stretch>
            <a:fillRect/>
          </a:stretch>
        </a:blipFill>
        <a:effectLst/>
      </p:bgPr>
    </p:bg>
    <p:spTree>
      <p:nvGrpSpPr>
        <p:cNvPr id="1" name="Shape 150"/>
        <p:cNvGrpSpPr/>
        <p:nvPr/>
      </p:nvGrpSpPr>
      <p:grpSpPr>
        <a:xfrm>
          <a:off x="0" y="0"/>
          <a:ext cx="0" cy="0"/>
          <a:chOff x="0" y="0"/>
          <a:chExt cx="0" cy="0"/>
        </a:xfrm>
      </p:grpSpPr>
      <p:sp>
        <p:nvSpPr>
          <p:cNvPr id="151" name="Google Shape;151;p17"/>
          <p:cNvSpPr/>
          <p:nvPr/>
        </p:nvSpPr>
        <p:spPr>
          <a:xfrm>
            <a:off x="447817" y="5141973"/>
            <a:ext cx="11298200" cy="1274702"/>
          </a:xfrm>
          <a:prstGeom prst="rect">
            <a:avLst/>
          </a:prstGeom>
          <a:solidFill>
            <a:srgbClr val="0192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7"/>
          <p:cNvSpPr txBox="1">
            <a:spLocks noGrp="1"/>
          </p:cNvSpPr>
          <p:nvPr>
            <p:ph type="title"/>
          </p:nvPr>
        </p:nvSpPr>
        <p:spPr>
          <a:xfrm>
            <a:off x="581192" y="5262296"/>
            <a:ext cx="4909445" cy="689514"/>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lt1"/>
              </a:buClr>
              <a:buSzPts val="2000"/>
              <a:buFont typeface="Arial"/>
              <a:buNone/>
              <a:defRPr sz="2000" b="0">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3" name="Google Shape;153;p17"/>
          <p:cNvSpPr txBox="1">
            <a:spLocks noGrp="1"/>
          </p:cNvSpPr>
          <p:nvPr>
            <p:ph type="body" idx="1"/>
          </p:nvPr>
        </p:nvSpPr>
        <p:spPr>
          <a:xfrm>
            <a:off x="447816" y="900682"/>
            <a:ext cx="11292840" cy="3905318"/>
          </a:xfrm>
          <a:prstGeom prst="rect">
            <a:avLst/>
          </a:prstGeom>
          <a:noFill/>
          <a:ln>
            <a:noFill/>
          </a:ln>
        </p:spPr>
        <p:txBody>
          <a:bodyPr spcFirstLastPara="1" wrap="square" lIns="91425" tIns="45700" rIns="91425" bIns="45700" anchor="ctr" anchorCtr="0">
            <a:normAutofit/>
          </a:bodyPr>
          <a:lstStyle>
            <a:lvl1pPr marL="457200" lvl="0" indent="-345440" algn="l">
              <a:lnSpc>
                <a:spcPct val="150000"/>
              </a:lnSpc>
              <a:spcBef>
                <a:spcPts val="400"/>
              </a:spcBef>
              <a:spcAft>
                <a:spcPts val="0"/>
              </a:spcAft>
              <a:buSzPts val="1840"/>
              <a:buChar char="◼"/>
              <a:defRPr sz="2000">
                <a:solidFill>
                  <a:schemeClr val="dk2"/>
                </a:solidFill>
              </a:defRPr>
            </a:lvl1pPr>
            <a:lvl2pPr marL="914400" lvl="1" indent="-333756" algn="l">
              <a:lnSpc>
                <a:spcPct val="150000"/>
              </a:lnSpc>
              <a:spcBef>
                <a:spcPts val="600"/>
              </a:spcBef>
              <a:spcAft>
                <a:spcPts val="0"/>
              </a:spcAft>
              <a:buSzPts val="1656"/>
              <a:buChar char="◼"/>
              <a:defRPr sz="1800">
                <a:solidFill>
                  <a:schemeClr val="dk2"/>
                </a:solidFill>
              </a:defRPr>
            </a:lvl2pPr>
            <a:lvl3pPr marL="1371600" lvl="2" indent="-322072" algn="l">
              <a:lnSpc>
                <a:spcPct val="150000"/>
              </a:lnSpc>
              <a:spcBef>
                <a:spcPts val="600"/>
              </a:spcBef>
              <a:spcAft>
                <a:spcPts val="0"/>
              </a:spcAft>
              <a:buSzPts val="1472"/>
              <a:buChar char="◼"/>
              <a:defRPr sz="1600">
                <a:solidFill>
                  <a:schemeClr val="dk2"/>
                </a:solidFill>
              </a:defRPr>
            </a:lvl3pPr>
            <a:lvl4pPr marL="1828800" lvl="3" indent="-310388" algn="l">
              <a:lnSpc>
                <a:spcPct val="150000"/>
              </a:lnSpc>
              <a:spcBef>
                <a:spcPts val="600"/>
              </a:spcBef>
              <a:spcAft>
                <a:spcPts val="0"/>
              </a:spcAft>
              <a:buSzPts val="1288"/>
              <a:buChar char="◼"/>
              <a:defRPr sz="1400">
                <a:solidFill>
                  <a:schemeClr val="dk2"/>
                </a:solidFill>
              </a:defRPr>
            </a:lvl4pPr>
            <a:lvl5pPr marL="2286000" lvl="4" indent="-310388" algn="l">
              <a:lnSpc>
                <a:spcPct val="150000"/>
              </a:lnSpc>
              <a:spcBef>
                <a:spcPts val="600"/>
              </a:spcBef>
              <a:spcAft>
                <a:spcPts val="0"/>
              </a:spcAft>
              <a:buSzPts val="1288"/>
              <a:buChar char="◼"/>
              <a:defRPr sz="1400">
                <a:solidFill>
                  <a:schemeClr val="dk2"/>
                </a:solidFill>
              </a:defRPr>
            </a:lvl5pPr>
            <a:lvl6pPr marL="2743200" lvl="5" indent="-310388" algn="l">
              <a:spcBef>
                <a:spcPts val="600"/>
              </a:spcBef>
              <a:spcAft>
                <a:spcPts val="0"/>
              </a:spcAft>
              <a:buSzPts val="1288"/>
              <a:buChar char="◼"/>
              <a:defRPr sz="1400">
                <a:solidFill>
                  <a:schemeClr val="dk2"/>
                </a:solidFill>
              </a:defRPr>
            </a:lvl6pPr>
            <a:lvl7pPr marL="3200400" lvl="6" indent="-310388" algn="l">
              <a:spcBef>
                <a:spcPts val="600"/>
              </a:spcBef>
              <a:spcAft>
                <a:spcPts val="0"/>
              </a:spcAft>
              <a:buSzPts val="1288"/>
              <a:buChar char="◼"/>
              <a:defRPr sz="1400">
                <a:solidFill>
                  <a:schemeClr val="dk2"/>
                </a:solidFill>
              </a:defRPr>
            </a:lvl7pPr>
            <a:lvl8pPr marL="3657600" lvl="7" indent="-310388" algn="l">
              <a:spcBef>
                <a:spcPts val="600"/>
              </a:spcBef>
              <a:spcAft>
                <a:spcPts val="0"/>
              </a:spcAft>
              <a:buSzPts val="1288"/>
              <a:buChar char="◼"/>
              <a:defRPr sz="1400">
                <a:solidFill>
                  <a:schemeClr val="dk2"/>
                </a:solidFill>
              </a:defRPr>
            </a:lvl8pPr>
            <a:lvl9pPr marL="4114800" lvl="8" indent="-310388" algn="l">
              <a:spcBef>
                <a:spcPts val="600"/>
              </a:spcBef>
              <a:spcAft>
                <a:spcPts val="600"/>
              </a:spcAft>
              <a:buSzPts val="1288"/>
              <a:buChar char="◼"/>
              <a:defRPr sz="1400">
                <a:solidFill>
                  <a:schemeClr val="dk2"/>
                </a:solidFill>
              </a:defRPr>
            </a:lvl9pPr>
          </a:lstStyle>
          <a:p>
            <a:endParaRPr/>
          </a:p>
        </p:txBody>
      </p:sp>
      <p:sp>
        <p:nvSpPr>
          <p:cNvPr id="154" name="Google Shape;154;p17"/>
          <p:cNvSpPr txBox="1">
            <a:spLocks noGrp="1"/>
          </p:cNvSpPr>
          <p:nvPr>
            <p:ph type="body" idx="2"/>
          </p:nvPr>
        </p:nvSpPr>
        <p:spPr>
          <a:xfrm>
            <a:off x="5740823" y="5262296"/>
            <a:ext cx="5869987" cy="689515"/>
          </a:xfrm>
          <a:prstGeom prst="rect">
            <a:avLst/>
          </a:prstGeom>
          <a:noFill/>
          <a:ln>
            <a:noFill/>
          </a:ln>
        </p:spPr>
        <p:txBody>
          <a:bodyPr spcFirstLastPara="1" wrap="square" lIns="91425" tIns="45700" rIns="91425" bIns="45700" anchor="ctr" anchorCtr="0">
            <a:normAutofit/>
          </a:bodyPr>
          <a:lstStyle>
            <a:lvl1pPr marL="457200" lvl="0" indent="-228600" algn="r">
              <a:lnSpc>
                <a:spcPct val="150000"/>
              </a:lnSpc>
              <a:spcBef>
                <a:spcPts val="220"/>
              </a:spcBef>
              <a:spcAft>
                <a:spcPts val="0"/>
              </a:spcAft>
              <a:buSzPts val="1012"/>
              <a:buNone/>
              <a:defRPr sz="1100">
                <a:solidFill>
                  <a:schemeClr val="lt1"/>
                </a:solidFill>
              </a:defRPr>
            </a:lvl1pPr>
            <a:lvl2pPr marL="914400" lvl="1" indent="-228600" algn="l">
              <a:lnSpc>
                <a:spcPct val="150000"/>
              </a:lnSpc>
              <a:spcBef>
                <a:spcPts val="600"/>
              </a:spcBef>
              <a:spcAft>
                <a:spcPts val="0"/>
              </a:spcAft>
              <a:buSzPts val="1012"/>
              <a:buNone/>
              <a:defRPr sz="1100"/>
            </a:lvl2pPr>
            <a:lvl3pPr marL="1371600" lvl="2" indent="-228600" algn="l">
              <a:lnSpc>
                <a:spcPct val="150000"/>
              </a:lnSpc>
              <a:spcBef>
                <a:spcPts val="600"/>
              </a:spcBef>
              <a:spcAft>
                <a:spcPts val="0"/>
              </a:spcAft>
              <a:buSzPts val="920"/>
              <a:buNone/>
              <a:defRPr sz="1000"/>
            </a:lvl3pPr>
            <a:lvl4pPr marL="1828800" lvl="3" indent="-228600" algn="l">
              <a:lnSpc>
                <a:spcPct val="150000"/>
              </a:lnSpc>
              <a:spcBef>
                <a:spcPts val="600"/>
              </a:spcBef>
              <a:spcAft>
                <a:spcPts val="0"/>
              </a:spcAft>
              <a:buSzPts val="828"/>
              <a:buNone/>
              <a:defRPr sz="900"/>
            </a:lvl4pPr>
            <a:lvl5pPr marL="2286000" lvl="4" indent="-228600" algn="l">
              <a:lnSpc>
                <a:spcPct val="150000"/>
              </a:lnSpc>
              <a:spcBef>
                <a:spcPts val="600"/>
              </a:spcBef>
              <a:spcAft>
                <a:spcPts val="0"/>
              </a:spcAft>
              <a:buSzPts val="828"/>
              <a:buNone/>
              <a:defRPr sz="900"/>
            </a:lvl5pPr>
            <a:lvl6pPr marL="2743200" lvl="5" indent="-228600" algn="l">
              <a:spcBef>
                <a:spcPts val="600"/>
              </a:spcBef>
              <a:spcAft>
                <a:spcPts val="0"/>
              </a:spcAft>
              <a:buSzPts val="828"/>
              <a:buNone/>
              <a:defRPr sz="900"/>
            </a:lvl6pPr>
            <a:lvl7pPr marL="3200400" lvl="6" indent="-228600" algn="l">
              <a:spcBef>
                <a:spcPts val="600"/>
              </a:spcBef>
              <a:spcAft>
                <a:spcPts val="0"/>
              </a:spcAft>
              <a:buSzPts val="828"/>
              <a:buNone/>
              <a:defRPr sz="900"/>
            </a:lvl7pPr>
            <a:lvl8pPr marL="3657600" lvl="7" indent="-228600" algn="l">
              <a:spcBef>
                <a:spcPts val="600"/>
              </a:spcBef>
              <a:spcAft>
                <a:spcPts val="0"/>
              </a:spcAft>
              <a:buSzPts val="828"/>
              <a:buNone/>
              <a:defRPr sz="900"/>
            </a:lvl8pPr>
            <a:lvl9pPr marL="4114800" lvl="8" indent="-228600" algn="l">
              <a:spcBef>
                <a:spcPts val="600"/>
              </a:spcBef>
              <a:spcAft>
                <a:spcPts val="600"/>
              </a:spcAft>
              <a:buSzPts val="828"/>
              <a:buNone/>
              <a:defRPr sz="900"/>
            </a:lvl9pPr>
          </a:lstStyle>
          <a:p>
            <a:endParaRPr/>
          </a:p>
        </p:txBody>
      </p:sp>
      <p:sp>
        <p:nvSpPr>
          <p:cNvPr id="155" name="Google Shape;155;p17"/>
          <p:cNvSpPr txBox="1">
            <a:spLocks noGrp="1"/>
          </p:cNvSpPr>
          <p:nvPr>
            <p:ph type="sldNum" idx="12"/>
          </p:nvPr>
        </p:nvSpPr>
        <p:spPr>
          <a:xfrm>
            <a:off x="10558300" y="6001680"/>
            <a:ext cx="105251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900">
                <a:solidFill>
                  <a:schemeClr val="lt1"/>
                </a:solidFill>
                <a:latin typeface="Gill Sans"/>
                <a:ea typeface="Gill Sans"/>
                <a:cs typeface="Gill Sans"/>
                <a:sym typeface="Gill Sans"/>
              </a:defRPr>
            </a:lvl1pPr>
            <a:lvl2pPr marL="0" lvl="1" indent="0" algn="r">
              <a:spcBef>
                <a:spcPts val="0"/>
              </a:spcBef>
              <a:buNone/>
              <a:defRPr sz="900">
                <a:solidFill>
                  <a:schemeClr val="lt1"/>
                </a:solidFill>
                <a:latin typeface="Gill Sans"/>
                <a:ea typeface="Gill Sans"/>
                <a:cs typeface="Gill Sans"/>
                <a:sym typeface="Gill Sans"/>
              </a:defRPr>
            </a:lvl2pPr>
            <a:lvl3pPr marL="0" lvl="2" indent="0" algn="r">
              <a:spcBef>
                <a:spcPts val="0"/>
              </a:spcBef>
              <a:buNone/>
              <a:defRPr sz="900">
                <a:solidFill>
                  <a:schemeClr val="lt1"/>
                </a:solidFill>
                <a:latin typeface="Gill Sans"/>
                <a:ea typeface="Gill Sans"/>
                <a:cs typeface="Gill Sans"/>
                <a:sym typeface="Gill Sans"/>
              </a:defRPr>
            </a:lvl3pPr>
            <a:lvl4pPr marL="0" lvl="3" indent="0" algn="r">
              <a:spcBef>
                <a:spcPts val="0"/>
              </a:spcBef>
              <a:buNone/>
              <a:defRPr sz="900">
                <a:solidFill>
                  <a:schemeClr val="lt1"/>
                </a:solidFill>
                <a:latin typeface="Gill Sans"/>
                <a:ea typeface="Gill Sans"/>
                <a:cs typeface="Gill Sans"/>
                <a:sym typeface="Gill Sans"/>
              </a:defRPr>
            </a:lvl4pPr>
            <a:lvl5pPr marL="0" lvl="4" indent="0" algn="r">
              <a:spcBef>
                <a:spcPts val="0"/>
              </a:spcBef>
              <a:buNone/>
              <a:defRPr sz="900">
                <a:solidFill>
                  <a:schemeClr val="lt1"/>
                </a:solidFill>
                <a:latin typeface="Gill Sans"/>
                <a:ea typeface="Gill Sans"/>
                <a:cs typeface="Gill Sans"/>
                <a:sym typeface="Gill Sans"/>
              </a:defRPr>
            </a:lvl5pPr>
            <a:lvl6pPr marL="0" lvl="5" indent="0" algn="r">
              <a:spcBef>
                <a:spcPts val="0"/>
              </a:spcBef>
              <a:buNone/>
              <a:defRPr sz="900">
                <a:solidFill>
                  <a:schemeClr val="lt1"/>
                </a:solidFill>
                <a:latin typeface="Gill Sans"/>
                <a:ea typeface="Gill Sans"/>
                <a:cs typeface="Gill Sans"/>
                <a:sym typeface="Gill Sans"/>
              </a:defRPr>
            </a:lvl6pPr>
            <a:lvl7pPr marL="0" lvl="6" indent="0" algn="r">
              <a:spcBef>
                <a:spcPts val="0"/>
              </a:spcBef>
              <a:buNone/>
              <a:defRPr sz="900">
                <a:solidFill>
                  <a:schemeClr val="lt1"/>
                </a:solidFill>
                <a:latin typeface="Gill Sans"/>
                <a:ea typeface="Gill Sans"/>
                <a:cs typeface="Gill Sans"/>
                <a:sym typeface="Gill Sans"/>
              </a:defRPr>
            </a:lvl7pPr>
            <a:lvl8pPr marL="0" lvl="7" indent="0" algn="r">
              <a:spcBef>
                <a:spcPts val="0"/>
              </a:spcBef>
              <a:buNone/>
              <a:defRPr sz="900">
                <a:solidFill>
                  <a:schemeClr val="lt1"/>
                </a:solidFill>
                <a:latin typeface="Gill Sans"/>
                <a:ea typeface="Gill Sans"/>
                <a:cs typeface="Gill Sans"/>
                <a:sym typeface="Gill Sans"/>
              </a:defRPr>
            </a:lvl8pPr>
            <a:lvl9pPr marL="0" lvl="8" indent="0" algn="r">
              <a:spcBef>
                <a:spcPts val="0"/>
              </a:spcBef>
              <a:buNone/>
              <a:defRPr sz="900">
                <a:solidFill>
                  <a:schemeClr val="lt1"/>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GB"/>
              <a:t>‹#›</a:t>
            </a:fld>
            <a:endParaRPr/>
          </a:p>
        </p:txBody>
      </p:sp>
      <p:pic>
        <p:nvPicPr>
          <p:cNvPr id="156" name="Google Shape;156;p17"/>
          <p:cNvPicPr preferRelativeResize="0"/>
          <p:nvPr/>
        </p:nvPicPr>
        <p:blipFill rotWithShape="1">
          <a:blip r:embed="rId3">
            <a:alphaModFix/>
          </a:blip>
          <a:srcRect/>
          <a:stretch/>
        </p:blipFill>
        <p:spPr>
          <a:xfrm>
            <a:off x="446534" y="138953"/>
            <a:ext cx="1945497" cy="720000"/>
          </a:xfrm>
          <a:prstGeom prst="rect">
            <a:avLst/>
          </a:prstGeom>
          <a:noFill/>
          <a:ln>
            <a:noFill/>
          </a:ln>
        </p:spPr>
      </p:pic>
    </p:spTree>
    <p:extLst>
      <p:ext uri="{BB962C8B-B14F-4D97-AF65-F5344CB8AC3E}">
        <p14:creationId xmlns:p14="http://schemas.microsoft.com/office/powerpoint/2010/main" val="28636111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581192" y="944676"/>
            <a:ext cx="11029616" cy="950002"/>
          </a:xfrm>
          <a:prstGeom prst="rect">
            <a:avLst/>
          </a:prstGeom>
          <a:noFill/>
          <a:ln>
            <a:noFill/>
          </a:ln>
        </p:spPr>
        <p:txBody>
          <a:bodyPr spcFirstLastPara="1" wrap="square" lIns="91425" tIns="45700" rIns="91425" bIns="45700" anchor="b" anchorCtr="0">
            <a:normAutofit/>
          </a:bodyPr>
          <a:lstStyle>
            <a:lvl1pPr marR="0" lvl="0" algn="l" rtl="0">
              <a:spcBef>
                <a:spcPts val="0"/>
              </a:spcBef>
              <a:spcAft>
                <a:spcPts val="0"/>
              </a:spcAft>
              <a:buClr>
                <a:srgbClr val="019266"/>
              </a:buClr>
              <a:buSzPts val="2800"/>
              <a:buFont typeface="Arial"/>
              <a:buNone/>
              <a:defRPr sz="2800" b="0" i="0" u="none" strike="noStrike" cap="none">
                <a:solidFill>
                  <a:srgbClr val="019266"/>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11" name="Google Shape;11;p1"/>
          <p:cNvSpPr txBox="1">
            <a:spLocks noGrp="1"/>
          </p:cNvSpPr>
          <p:nvPr>
            <p:ph type="body" idx="1"/>
          </p:nvPr>
        </p:nvSpPr>
        <p:spPr>
          <a:xfrm>
            <a:off x="581192" y="2336003"/>
            <a:ext cx="11029616" cy="3522794"/>
          </a:xfrm>
          <a:prstGeom prst="rect">
            <a:avLst/>
          </a:prstGeom>
          <a:noFill/>
          <a:ln>
            <a:noFill/>
          </a:ln>
        </p:spPr>
        <p:txBody>
          <a:bodyPr spcFirstLastPara="1" wrap="square" lIns="91425" tIns="45700" rIns="91425" bIns="45700" anchor="ctr" anchorCtr="0">
            <a:normAutofit/>
          </a:bodyPr>
          <a:lstStyle>
            <a:lvl1pPr marL="457200" marR="0" lvl="0" indent="-333756" algn="l" rtl="0">
              <a:lnSpc>
                <a:spcPct val="150000"/>
              </a:lnSpc>
              <a:spcBef>
                <a:spcPts val="360"/>
              </a:spcBef>
              <a:spcAft>
                <a:spcPts val="0"/>
              </a:spcAft>
              <a:buClr>
                <a:srgbClr val="00C897"/>
              </a:buClr>
              <a:buSzPts val="1656"/>
              <a:buFont typeface="Noto Sans Symbols"/>
              <a:buChar char="◼"/>
              <a:defRPr sz="1800" b="0" i="0" u="none" strike="noStrike" cap="none">
                <a:solidFill>
                  <a:schemeClr val="dk2"/>
                </a:solidFill>
                <a:latin typeface="Arial"/>
                <a:ea typeface="Arial"/>
                <a:cs typeface="Arial"/>
                <a:sym typeface="Arial"/>
              </a:defRPr>
            </a:lvl1pPr>
            <a:lvl2pPr marL="914400" marR="0" lvl="1" indent="-322072" algn="l" rtl="0">
              <a:lnSpc>
                <a:spcPct val="150000"/>
              </a:lnSpc>
              <a:spcBef>
                <a:spcPts val="600"/>
              </a:spcBef>
              <a:spcAft>
                <a:spcPts val="0"/>
              </a:spcAft>
              <a:buClr>
                <a:srgbClr val="00C897"/>
              </a:buClr>
              <a:buSzPts val="1472"/>
              <a:buFont typeface="Noto Sans Symbols"/>
              <a:buChar char="◼"/>
              <a:defRPr sz="1600" b="0" i="0" u="none" strike="noStrike" cap="none">
                <a:solidFill>
                  <a:schemeClr val="dk2"/>
                </a:solidFill>
                <a:latin typeface="Arial"/>
                <a:ea typeface="Arial"/>
                <a:cs typeface="Arial"/>
                <a:sym typeface="Arial"/>
              </a:defRPr>
            </a:lvl2pPr>
            <a:lvl3pPr marL="1371600" marR="0" lvl="2" indent="-310388" algn="l" rtl="0">
              <a:lnSpc>
                <a:spcPct val="150000"/>
              </a:lnSpc>
              <a:spcBef>
                <a:spcPts val="600"/>
              </a:spcBef>
              <a:spcAft>
                <a:spcPts val="0"/>
              </a:spcAft>
              <a:buClr>
                <a:srgbClr val="00C897"/>
              </a:buClr>
              <a:buSzPts val="1288"/>
              <a:buFont typeface="Noto Sans Symbols"/>
              <a:buChar char="◼"/>
              <a:defRPr sz="1400" b="0" i="0" u="none" strike="noStrike" cap="none">
                <a:solidFill>
                  <a:schemeClr val="dk2"/>
                </a:solidFill>
                <a:latin typeface="Arial"/>
                <a:ea typeface="Arial"/>
                <a:cs typeface="Arial"/>
                <a:sym typeface="Arial"/>
              </a:defRPr>
            </a:lvl3pPr>
            <a:lvl4pPr marL="1828800" marR="0" lvl="3" indent="-298703" algn="l" rtl="0">
              <a:lnSpc>
                <a:spcPct val="150000"/>
              </a:lnSpc>
              <a:spcBef>
                <a:spcPts val="600"/>
              </a:spcBef>
              <a:spcAft>
                <a:spcPts val="0"/>
              </a:spcAft>
              <a:buClr>
                <a:srgbClr val="00C897"/>
              </a:buClr>
              <a:buSzPts val="1104"/>
              <a:buFont typeface="Noto Sans Symbols"/>
              <a:buChar char="◼"/>
              <a:defRPr sz="1200" b="0" i="0" u="none" strike="noStrike" cap="none">
                <a:solidFill>
                  <a:schemeClr val="dk2"/>
                </a:solidFill>
                <a:latin typeface="Arial"/>
                <a:ea typeface="Arial"/>
                <a:cs typeface="Arial"/>
                <a:sym typeface="Arial"/>
              </a:defRPr>
            </a:lvl4pPr>
            <a:lvl5pPr marL="2286000" marR="0" lvl="4" indent="-298704" algn="l" rtl="0">
              <a:lnSpc>
                <a:spcPct val="150000"/>
              </a:lnSpc>
              <a:spcBef>
                <a:spcPts val="600"/>
              </a:spcBef>
              <a:spcAft>
                <a:spcPts val="0"/>
              </a:spcAft>
              <a:buClr>
                <a:srgbClr val="00C897"/>
              </a:buClr>
              <a:buSzPts val="1104"/>
              <a:buFont typeface="Noto Sans Symbols"/>
              <a:buChar char="◼"/>
              <a:defRPr sz="1200" b="0" i="0" u="none" strike="noStrike" cap="none">
                <a:solidFill>
                  <a:schemeClr val="dk2"/>
                </a:solidFill>
                <a:latin typeface="Arial"/>
                <a:ea typeface="Arial"/>
                <a:cs typeface="Arial"/>
                <a:sym typeface="Arial"/>
              </a:defRPr>
            </a:lvl5pPr>
            <a:lvl6pPr marL="2743200" marR="0" lvl="5" indent="-298704" algn="l" rtl="0">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6pPr>
            <a:lvl7pPr marL="3200400" marR="0" lvl="6" indent="-298704" algn="l" rtl="0">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7pPr>
            <a:lvl8pPr marL="3657600" marR="0" lvl="7" indent="-298703" algn="l" rtl="0">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8pPr>
            <a:lvl9pPr marL="4114800" marR="0" lvl="8" indent="-298703" algn="l" rtl="0">
              <a:spcBef>
                <a:spcPts val="600"/>
              </a:spcBef>
              <a:spcAft>
                <a:spcPts val="60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9pPr>
          </a:lstStyle>
          <a:p>
            <a:endParaRPr/>
          </a:p>
        </p:txBody>
      </p:sp>
      <p:sp>
        <p:nvSpPr>
          <p:cNvPr id="12" name="Google Shape;12;p1"/>
          <p:cNvSpPr txBox="1">
            <a:spLocks noGrp="1"/>
          </p:cNvSpPr>
          <p:nvPr>
            <p:ph type="sldNum" idx="12"/>
          </p:nvPr>
        </p:nvSpPr>
        <p:spPr>
          <a:xfrm>
            <a:off x="10558299" y="6208410"/>
            <a:ext cx="105251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019266"/>
                </a:solidFill>
                <a:latin typeface="Gill Sans"/>
                <a:ea typeface="Gill Sans"/>
                <a:cs typeface="Gill Sans"/>
                <a:sym typeface="Gill Sans"/>
              </a:defRPr>
            </a:lvl1pPr>
            <a:lvl2pPr marL="0" marR="0" lvl="1" indent="0" algn="r" rtl="0">
              <a:spcBef>
                <a:spcPts val="0"/>
              </a:spcBef>
              <a:buNone/>
              <a:defRPr sz="900" b="0" i="0" u="none" strike="noStrike" cap="none">
                <a:solidFill>
                  <a:srgbClr val="019266"/>
                </a:solidFill>
                <a:latin typeface="Gill Sans"/>
                <a:ea typeface="Gill Sans"/>
                <a:cs typeface="Gill Sans"/>
                <a:sym typeface="Gill Sans"/>
              </a:defRPr>
            </a:lvl2pPr>
            <a:lvl3pPr marL="0" marR="0" lvl="2" indent="0" algn="r" rtl="0">
              <a:spcBef>
                <a:spcPts val="0"/>
              </a:spcBef>
              <a:buNone/>
              <a:defRPr sz="900" b="0" i="0" u="none" strike="noStrike" cap="none">
                <a:solidFill>
                  <a:srgbClr val="019266"/>
                </a:solidFill>
                <a:latin typeface="Gill Sans"/>
                <a:ea typeface="Gill Sans"/>
                <a:cs typeface="Gill Sans"/>
                <a:sym typeface="Gill Sans"/>
              </a:defRPr>
            </a:lvl3pPr>
            <a:lvl4pPr marL="0" marR="0" lvl="3" indent="0" algn="r" rtl="0">
              <a:spcBef>
                <a:spcPts val="0"/>
              </a:spcBef>
              <a:buNone/>
              <a:defRPr sz="900" b="0" i="0" u="none" strike="noStrike" cap="none">
                <a:solidFill>
                  <a:srgbClr val="019266"/>
                </a:solidFill>
                <a:latin typeface="Gill Sans"/>
                <a:ea typeface="Gill Sans"/>
                <a:cs typeface="Gill Sans"/>
                <a:sym typeface="Gill Sans"/>
              </a:defRPr>
            </a:lvl4pPr>
            <a:lvl5pPr marL="0" marR="0" lvl="4" indent="0" algn="r" rtl="0">
              <a:spcBef>
                <a:spcPts val="0"/>
              </a:spcBef>
              <a:buNone/>
              <a:defRPr sz="900" b="0" i="0" u="none" strike="noStrike" cap="none">
                <a:solidFill>
                  <a:srgbClr val="019266"/>
                </a:solidFill>
                <a:latin typeface="Gill Sans"/>
                <a:ea typeface="Gill Sans"/>
                <a:cs typeface="Gill Sans"/>
                <a:sym typeface="Gill Sans"/>
              </a:defRPr>
            </a:lvl5pPr>
            <a:lvl6pPr marL="0" marR="0" lvl="5" indent="0" algn="r" rtl="0">
              <a:spcBef>
                <a:spcPts val="0"/>
              </a:spcBef>
              <a:buNone/>
              <a:defRPr sz="900" b="0" i="0" u="none" strike="noStrike" cap="none">
                <a:solidFill>
                  <a:srgbClr val="019266"/>
                </a:solidFill>
                <a:latin typeface="Gill Sans"/>
                <a:ea typeface="Gill Sans"/>
                <a:cs typeface="Gill Sans"/>
                <a:sym typeface="Gill Sans"/>
              </a:defRPr>
            </a:lvl6pPr>
            <a:lvl7pPr marL="0" marR="0" lvl="6" indent="0" algn="r" rtl="0">
              <a:spcBef>
                <a:spcPts val="0"/>
              </a:spcBef>
              <a:buNone/>
              <a:defRPr sz="900" b="0" i="0" u="none" strike="noStrike" cap="none">
                <a:solidFill>
                  <a:srgbClr val="019266"/>
                </a:solidFill>
                <a:latin typeface="Gill Sans"/>
                <a:ea typeface="Gill Sans"/>
                <a:cs typeface="Gill Sans"/>
                <a:sym typeface="Gill Sans"/>
              </a:defRPr>
            </a:lvl7pPr>
            <a:lvl8pPr marL="0" marR="0" lvl="7" indent="0" algn="r" rtl="0">
              <a:spcBef>
                <a:spcPts val="0"/>
              </a:spcBef>
              <a:buNone/>
              <a:defRPr sz="900" b="0" i="0" u="none" strike="noStrike" cap="none">
                <a:solidFill>
                  <a:srgbClr val="019266"/>
                </a:solidFill>
                <a:latin typeface="Gill Sans"/>
                <a:ea typeface="Gill Sans"/>
                <a:cs typeface="Gill Sans"/>
                <a:sym typeface="Gill Sans"/>
              </a:defRPr>
            </a:lvl8pPr>
            <a:lvl9pPr marL="0" marR="0" lvl="8" indent="0" algn="r" rtl="0">
              <a:spcBef>
                <a:spcPts val="0"/>
              </a:spcBef>
              <a:buNone/>
              <a:defRPr sz="900" b="0" i="0" u="none" strike="noStrike" cap="none">
                <a:solidFill>
                  <a:srgbClr val="019266"/>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7" r:id="rId3"/>
    <p:sldLayoutId id="2147483659" r:id="rId4"/>
    <p:sldLayoutId id="2147483665" r:id="rId5"/>
    <p:sldLayoutId id="2147483666" r:id="rId6"/>
    <p:sldLayoutId id="2147483667" r:id="rId7"/>
    <p:sldLayoutId id="2147483668" r:id="rId8"/>
    <p:sldLayoutId id="2147483670"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s://research-and-innovation.ec.europa.eu/research-area/environment/nature-based-solutions_en" TargetMode="External"/><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23"/>
          <p:cNvSpPr txBox="1">
            <a:spLocks noGrp="1"/>
          </p:cNvSpPr>
          <p:nvPr>
            <p:ph type="ctrTitle"/>
          </p:nvPr>
        </p:nvSpPr>
        <p:spPr>
          <a:xfrm>
            <a:off x="521404" y="3429000"/>
            <a:ext cx="11149192" cy="503295"/>
          </a:xfrm>
          <a:prstGeom prst="rect">
            <a:avLst/>
          </a:prstGeom>
          <a:noFill/>
          <a:ln>
            <a:noFill/>
          </a:ln>
        </p:spPr>
        <p:txBody>
          <a:bodyPr spcFirstLastPara="1" wrap="square" lIns="91425" tIns="45700" rIns="91425" bIns="45700" anchor="b" anchorCtr="0">
            <a:normAutofit fontScale="90000"/>
          </a:bodyPr>
          <a:lstStyle/>
          <a:p>
            <a:pPr>
              <a:buSzPct val="86630"/>
            </a:pPr>
            <a:br>
              <a:rPr lang="en-IE" b="1" dirty="0"/>
            </a:br>
            <a:br>
              <a:rPr lang="en-IE" b="1" dirty="0"/>
            </a:br>
            <a:r>
              <a:rPr lang="en-IE" b="1" dirty="0"/>
              <a:t>Urban Green Spaces: </a:t>
            </a:r>
            <a:br>
              <a:rPr lang="en-IE" b="1" dirty="0"/>
            </a:br>
            <a:r>
              <a:rPr lang="en-IE" b="1" dirty="0"/>
              <a:t>Enhancing Cities through NBS</a:t>
            </a:r>
            <a:br>
              <a:rPr lang="en-IE" dirty="0"/>
            </a:br>
            <a:endParaRPr b="1" dirty="0"/>
          </a:p>
          <a:p>
            <a:pPr marL="0" lvl="0" indent="0" algn="l" rtl="0">
              <a:spcBef>
                <a:spcPts val="0"/>
              </a:spcBef>
              <a:spcAft>
                <a:spcPts val="0"/>
              </a:spcAft>
              <a:buClr>
                <a:srgbClr val="019266"/>
              </a:buClr>
              <a:buSzPct val="100000"/>
              <a:buFont typeface="Arial"/>
              <a:buNone/>
            </a:pPr>
            <a:r>
              <a:rPr lang="en-IE" b="1" dirty="0"/>
              <a:t>Lecture (online)</a:t>
            </a:r>
            <a:endParaRPr b="1" dirty="0"/>
          </a:p>
        </p:txBody>
      </p:sp>
      <p:sp>
        <p:nvSpPr>
          <p:cNvPr id="217" name="Google Shape;217;p23"/>
          <p:cNvSpPr txBox="1">
            <a:spLocks noGrp="1"/>
          </p:cNvSpPr>
          <p:nvPr>
            <p:ph type="body" idx="2"/>
          </p:nvPr>
        </p:nvSpPr>
        <p:spPr>
          <a:xfrm>
            <a:off x="647481" y="4572000"/>
            <a:ext cx="6200128" cy="612776"/>
          </a:xfrm>
          <a:prstGeom prst="rect">
            <a:avLst/>
          </a:prstGeom>
          <a:noFill/>
          <a:ln>
            <a:noFill/>
          </a:ln>
        </p:spPr>
        <p:txBody>
          <a:bodyPr spcFirstLastPara="1" wrap="square" lIns="91425" tIns="45700" rIns="91425" bIns="45700" anchor="ctr" anchorCtr="0">
            <a:noAutofit/>
          </a:bodyPr>
          <a:lstStyle/>
          <a:p>
            <a:pPr marL="0" lvl="0" indent="0" algn="l" rtl="0">
              <a:lnSpc>
                <a:spcPct val="150000"/>
              </a:lnSpc>
              <a:spcBef>
                <a:spcPts val="0"/>
              </a:spcBef>
              <a:spcAft>
                <a:spcPts val="0"/>
              </a:spcAft>
              <a:buSzPts val="1656"/>
              <a:buNone/>
            </a:pPr>
            <a:r>
              <a:rPr lang="en-GB" dirty="0"/>
              <a:t>Trinity College Dublin</a:t>
            </a:r>
          </a:p>
          <a:p>
            <a:pPr marL="0" lvl="0" indent="0" algn="l" rtl="0">
              <a:lnSpc>
                <a:spcPct val="150000"/>
              </a:lnSpc>
              <a:spcBef>
                <a:spcPts val="0"/>
              </a:spcBef>
              <a:spcAft>
                <a:spcPts val="0"/>
              </a:spcAft>
              <a:buSzPts val="1656"/>
              <a:buNone/>
            </a:pPr>
            <a:r>
              <a:rPr lang="en-GB" i="1" dirty="0"/>
              <a:t>Content created in 2024</a:t>
            </a:r>
            <a:endParaRPr i="1" dirty="0"/>
          </a:p>
        </p:txBody>
      </p:sp>
      <p:pic>
        <p:nvPicPr>
          <p:cNvPr id="3" name="Picture 2" descr="A black and white sign with a person in a circle&#10;&#10;Description automatically generated">
            <a:extLst>
              <a:ext uri="{FF2B5EF4-FFF2-40B4-BE49-F238E27FC236}">
                <a16:creationId xmlns:a16="http://schemas.microsoft.com/office/drawing/2014/main" id="{B4EF74E9-40E8-0452-CF13-A66F52F88916}"/>
              </a:ext>
            </a:extLst>
          </p:cNvPr>
          <p:cNvPicPr>
            <a:picLocks noChangeAspect="1"/>
          </p:cNvPicPr>
          <p:nvPr/>
        </p:nvPicPr>
        <p:blipFill>
          <a:blip r:embed="rId3"/>
          <a:stretch>
            <a:fillRect/>
          </a:stretch>
        </p:blipFill>
        <p:spPr>
          <a:xfrm>
            <a:off x="9317504" y="4644206"/>
            <a:ext cx="1998581" cy="699504"/>
          </a:xfrm>
          <a:prstGeom prst="rect">
            <a:avLst/>
          </a:prstGeom>
        </p:spPr>
      </p:pic>
      <p:pic>
        <p:nvPicPr>
          <p:cNvPr id="2" name="Picture 2" descr="Identity - Trinity College Dublin">
            <a:extLst>
              <a:ext uri="{FF2B5EF4-FFF2-40B4-BE49-F238E27FC236}">
                <a16:creationId xmlns:a16="http://schemas.microsoft.com/office/drawing/2014/main" id="{6C796F0C-9868-AEF7-A547-0BA2C187365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8706" t="19995" r="8874" b="15456"/>
          <a:stretch/>
        </p:blipFill>
        <p:spPr bwMode="auto">
          <a:xfrm>
            <a:off x="8592260" y="459636"/>
            <a:ext cx="2925971" cy="79070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6">
          <a:extLst>
            <a:ext uri="{FF2B5EF4-FFF2-40B4-BE49-F238E27FC236}">
              <a16:creationId xmlns:a16="http://schemas.microsoft.com/office/drawing/2014/main" id="{4018C401-AAE2-1C24-53B9-03EBFBD9F1BF}"/>
            </a:ext>
          </a:extLst>
        </p:cNvPr>
        <p:cNvGrpSpPr/>
        <p:nvPr/>
      </p:nvGrpSpPr>
      <p:grpSpPr>
        <a:xfrm>
          <a:off x="0" y="0"/>
          <a:ext cx="0" cy="0"/>
          <a:chOff x="0" y="0"/>
          <a:chExt cx="0" cy="0"/>
        </a:xfrm>
      </p:grpSpPr>
      <p:sp>
        <p:nvSpPr>
          <p:cNvPr id="227" name="Google Shape;227;p24">
            <a:extLst>
              <a:ext uri="{FF2B5EF4-FFF2-40B4-BE49-F238E27FC236}">
                <a16:creationId xmlns:a16="http://schemas.microsoft.com/office/drawing/2014/main" id="{9D9EB399-AE72-374C-DC73-E50EAAEB3752}"/>
              </a:ext>
            </a:extLst>
          </p:cNvPr>
          <p:cNvSpPr txBox="1">
            <a:spLocks noGrp="1"/>
          </p:cNvSpPr>
          <p:nvPr>
            <p:ph type="title"/>
          </p:nvPr>
        </p:nvSpPr>
        <p:spPr>
          <a:xfrm>
            <a:off x="581192" y="5262296"/>
            <a:ext cx="4909445" cy="689514"/>
          </a:xfrm>
        </p:spPr>
        <p:txBody>
          <a:bodyPr spcFirstLastPara="1" wrap="square" lIns="91425" tIns="45700" rIns="91425" bIns="45700" anchor="ctr" anchorCtr="0">
            <a:normAutofit/>
          </a:bodyPr>
          <a:lstStyle/>
          <a:p>
            <a:r>
              <a:rPr lang="en-IE" b="1" dirty="0"/>
              <a:t>Urban NBS Example 1</a:t>
            </a:r>
          </a:p>
        </p:txBody>
      </p:sp>
      <p:sp>
        <p:nvSpPr>
          <p:cNvPr id="2" name="Text Placeholder 1">
            <a:extLst>
              <a:ext uri="{FF2B5EF4-FFF2-40B4-BE49-F238E27FC236}">
                <a16:creationId xmlns:a16="http://schemas.microsoft.com/office/drawing/2014/main" id="{17921964-53A3-FB2C-98CE-9F025BC4B323}"/>
              </a:ext>
            </a:extLst>
          </p:cNvPr>
          <p:cNvSpPr>
            <a:spLocks noGrp="1"/>
          </p:cNvSpPr>
          <p:nvPr>
            <p:ph type="body" idx="1"/>
          </p:nvPr>
        </p:nvSpPr>
        <p:spPr>
          <a:xfrm>
            <a:off x="447816" y="900682"/>
            <a:ext cx="11292840" cy="3905318"/>
          </a:xfrm>
        </p:spPr>
        <p:txBody>
          <a:bodyPr wrap="square" anchor="ctr">
            <a:normAutofit fontScale="92500" lnSpcReduction="10000"/>
          </a:bodyPr>
          <a:lstStyle/>
          <a:p>
            <a:pPr marL="111760" indent="0">
              <a:lnSpc>
                <a:spcPct val="140000"/>
              </a:lnSpc>
              <a:buNone/>
            </a:pPr>
            <a:r>
              <a:rPr lang="en-IE" sz="1800" b="1" dirty="0">
                <a:solidFill>
                  <a:schemeClr val="accent1"/>
                </a:solidFill>
              </a:rPr>
              <a:t>Urban Parks and Public Green Spaces</a:t>
            </a:r>
            <a:endParaRPr lang="en-IE" sz="1700" b="1" dirty="0">
              <a:solidFill>
                <a:schemeClr val="accent1"/>
              </a:solidFill>
            </a:endParaRPr>
          </a:p>
          <a:p>
            <a:pPr>
              <a:lnSpc>
                <a:spcPct val="140000"/>
              </a:lnSpc>
            </a:pPr>
            <a:r>
              <a:rPr lang="en-IE" sz="1700" b="1" dirty="0">
                <a:solidFill>
                  <a:schemeClr val="accent1"/>
                </a:solidFill>
              </a:rPr>
              <a:t>Definition:</a:t>
            </a:r>
            <a:endParaRPr lang="en-IE" sz="1700" dirty="0">
              <a:solidFill>
                <a:schemeClr val="accent1"/>
              </a:solidFill>
            </a:endParaRPr>
          </a:p>
          <a:p>
            <a:pPr>
              <a:lnSpc>
                <a:spcPct val="140000"/>
              </a:lnSpc>
              <a:buFont typeface="Arial" panose="020B0604020202020204" pitchFamily="34" charset="0"/>
              <a:buChar char="•"/>
            </a:pPr>
            <a:r>
              <a:rPr lang="en-IE" sz="1700" dirty="0">
                <a:solidFill>
                  <a:schemeClr val="accent1"/>
                </a:solidFill>
              </a:rPr>
              <a:t>Large open spaces with vegetation designed for recreation, biodiversity, and aesthetic enhancement.</a:t>
            </a:r>
          </a:p>
          <a:p>
            <a:pPr>
              <a:lnSpc>
                <a:spcPct val="140000"/>
              </a:lnSpc>
            </a:pPr>
            <a:r>
              <a:rPr lang="en-IE" sz="1700" b="1" dirty="0">
                <a:solidFill>
                  <a:schemeClr val="accent1"/>
                </a:solidFill>
              </a:rPr>
              <a:t>Key Benefit:</a:t>
            </a:r>
            <a:endParaRPr lang="en-IE" sz="1700" dirty="0">
              <a:solidFill>
                <a:schemeClr val="accent1"/>
              </a:solidFill>
            </a:endParaRPr>
          </a:p>
          <a:p>
            <a:pPr>
              <a:lnSpc>
                <a:spcPct val="140000"/>
              </a:lnSpc>
              <a:buFont typeface="Arial" panose="020B0604020202020204" pitchFamily="34" charset="0"/>
              <a:buChar char="•"/>
            </a:pPr>
            <a:r>
              <a:rPr lang="en-IE" sz="1700" dirty="0">
                <a:solidFill>
                  <a:schemeClr val="accent1"/>
                </a:solidFill>
              </a:rPr>
              <a:t>Providing community recreational areas and supporting biodiversity.</a:t>
            </a:r>
          </a:p>
          <a:p>
            <a:pPr>
              <a:lnSpc>
                <a:spcPct val="140000"/>
              </a:lnSpc>
            </a:pPr>
            <a:r>
              <a:rPr lang="en-IE" sz="1700" b="1" dirty="0">
                <a:solidFill>
                  <a:schemeClr val="accent1"/>
                </a:solidFill>
              </a:rPr>
              <a:t>Typical Scale:</a:t>
            </a:r>
            <a:endParaRPr lang="en-IE" sz="1700" dirty="0">
              <a:solidFill>
                <a:schemeClr val="accent1"/>
              </a:solidFill>
            </a:endParaRPr>
          </a:p>
          <a:p>
            <a:pPr>
              <a:lnSpc>
                <a:spcPct val="140000"/>
              </a:lnSpc>
              <a:buFont typeface="Arial" panose="020B0604020202020204" pitchFamily="34" charset="0"/>
              <a:buChar char="•"/>
            </a:pPr>
            <a:r>
              <a:rPr lang="en-IE" sz="1700" dirty="0">
                <a:solidFill>
                  <a:schemeClr val="accent1"/>
                </a:solidFill>
              </a:rPr>
              <a:t>City-wide; can range from small neighbourhood parks to large urban landscapes.</a:t>
            </a:r>
          </a:p>
          <a:p>
            <a:pPr>
              <a:lnSpc>
                <a:spcPct val="140000"/>
              </a:lnSpc>
              <a:buFont typeface="Arial" panose="020B0604020202020204" pitchFamily="34" charset="0"/>
              <a:buChar char="•"/>
            </a:pPr>
            <a:r>
              <a:rPr lang="en-IE" sz="1700" b="1" dirty="0">
                <a:solidFill>
                  <a:schemeClr val="accent1"/>
                </a:solidFill>
              </a:rPr>
              <a:t>Cost:</a:t>
            </a:r>
            <a:r>
              <a:rPr lang="en-IE" sz="1700" dirty="0">
                <a:solidFill>
                  <a:schemeClr val="accent1"/>
                </a:solidFill>
              </a:rPr>
              <a:t> Approx. €10-50/m² for establishment and maintenance.</a:t>
            </a:r>
          </a:p>
          <a:p>
            <a:pPr>
              <a:lnSpc>
                <a:spcPct val="140000"/>
              </a:lnSpc>
            </a:pPr>
            <a:r>
              <a:rPr lang="en-IE" sz="1700" b="1" dirty="0">
                <a:solidFill>
                  <a:schemeClr val="accent1"/>
                </a:solidFill>
              </a:rPr>
              <a:t>Example:</a:t>
            </a:r>
            <a:endParaRPr lang="en-IE" sz="1700" dirty="0">
              <a:solidFill>
                <a:schemeClr val="accent1"/>
              </a:solidFill>
            </a:endParaRPr>
          </a:p>
          <a:p>
            <a:pPr>
              <a:lnSpc>
                <a:spcPct val="140000"/>
              </a:lnSpc>
              <a:buFont typeface="Arial" panose="020B0604020202020204" pitchFamily="34" charset="0"/>
              <a:buChar char="•"/>
            </a:pPr>
            <a:r>
              <a:rPr lang="en-IE" sz="1700" dirty="0">
                <a:solidFill>
                  <a:schemeClr val="accent1"/>
                </a:solidFill>
              </a:rPr>
              <a:t>London’s Olympic Park transformation.</a:t>
            </a:r>
          </a:p>
          <a:p>
            <a:pPr>
              <a:lnSpc>
                <a:spcPct val="140000"/>
              </a:lnSpc>
              <a:buFont typeface="Arial" panose="020B0604020202020204" pitchFamily="34" charset="0"/>
              <a:buChar char="•"/>
            </a:pPr>
            <a:endParaRPr lang="en-IE" sz="1700" dirty="0">
              <a:solidFill>
                <a:schemeClr val="accent1"/>
              </a:solidFill>
            </a:endParaRPr>
          </a:p>
        </p:txBody>
      </p:sp>
      <p:sp>
        <p:nvSpPr>
          <p:cNvPr id="234" name="Text Placeholder 3">
            <a:extLst>
              <a:ext uri="{FF2B5EF4-FFF2-40B4-BE49-F238E27FC236}">
                <a16:creationId xmlns:a16="http://schemas.microsoft.com/office/drawing/2014/main" id="{9C8032E9-6A8D-D16B-11B0-6730BAD51BCB}"/>
              </a:ext>
            </a:extLst>
          </p:cNvPr>
          <p:cNvSpPr>
            <a:spLocks noGrp="1"/>
          </p:cNvSpPr>
          <p:nvPr>
            <p:ph type="body" idx="2"/>
          </p:nvPr>
        </p:nvSpPr>
        <p:spPr>
          <a:xfrm>
            <a:off x="5740823" y="5262296"/>
            <a:ext cx="5869987" cy="689515"/>
          </a:xfrm>
        </p:spPr>
        <p:txBody>
          <a:bodyPr/>
          <a:lstStyle/>
          <a:p>
            <a:r>
              <a:rPr lang="en-US" dirty="0"/>
              <a:t>Local Examples for the urban environment</a:t>
            </a:r>
          </a:p>
        </p:txBody>
      </p:sp>
      <p:sp>
        <p:nvSpPr>
          <p:cNvPr id="229" name="Google Shape;229;p24">
            <a:extLst>
              <a:ext uri="{FF2B5EF4-FFF2-40B4-BE49-F238E27FC236}">
                <a16:creationId xmlns:a16="http://schemas.microsoft.com/office/drawing/2014/main" id="{01DE0D59-CFEF-3214-ABDB-A3BA37BF7D92}"/>
              </a:ext>
            </a:extLst>
          </p:cNvPr>
          <p:cNvSpPr txBox="1">
            <a:spLocks noGrp="1"/>
          </p:cNvSpPr>
          <p:nvPr>
            <p:ph type="sldNum" idx="12"/>
          </p:nvPr>
        </p:nvSpPr>
        <p:spPr>
          <a:xfrm>
            <a:off x="10558300" y="6001680"/>
            <a:ext cx="1052510" cy="365125"/>
          </a:xfrm>
        </p:spPr>
        <p:txBody>
          <a:bodyPr spcFirstLastPara="1" wrap="square" lIns="91425" tIns="45700" rIns="91425" bIns="45700" anchor="ctr" anchorCtr="0">
            <a:normAutofit/>
          </a:bodyPr>
          <a:lstStyle/>
          <a:p>
            <a:pPr marL="0" lvl="0" indent="0" rtl="0">
              <a:spcBef>
                <a:spcPts val="0"/>
              </a:spcBef>
              <a:spcAft>
                <a:spcPts val="600"/>
              </a:spcAft>
              <a:buNone/>
            </a:pPr>
            <a:fld id="{00000000-1234-1234-1234-123412341234}" type="slidenum">
              <a:rPr lang="en-GB"/>
              <a:pPr marL="0" lvl="0" indent="0" rtl="0">
                <a:spcBef>
                  <a:spcPts val="0"/>
                </a:spcBef>
                <a:spcAft>
                  <a:spcPts val="600"/>
                </a:spcAft>
                <a:buNone/>
              </a:pPr>
              <a:t>10</a:t>
            </a:fld>
            <a:endParaRPr lang="en-IE"/>
          </a:p>
        </p:txBody>
      </p:sp>
    </p:spTree>
    <p:extLst>
      <p:ext uri="{BB962C8B-B14F-4D97-AF65-F5344CB8AC3E}">
        <p14:creationId xmlns:p14="http://schemas.microsoft.com/office/powerpoint/2010/main" val="14258499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6">
          <a:extLst>
            <a:ext uri="{FF2B5EF4-FFF2-40B4-BE49-F238E27FC236}">
              <a16:creationId xmlns:a16="http://schemas.microsoft.com/office/drawing/2014/main" id="{1E585941-5C41-7C53-D9BD-16BD1FEA859E}"/>
            </a:ext>
          </a:extLst>
        </p:cNvPr>
        <p:cNvGrpSpPr/>
        <p:nvPr/>
      </p:nvGrpSpPr>
      <p:grpSpPr>
        <a:xfrm>
          <a:off x="0" y="0"/>
          <a:ext cx="0" cy="0"/>
          <a:chOff x="0" y="0"/>
          <a:chExt cx="0" cy="0"/>
        </a:xfrm>
      </p:grpSpPr>
      <p:sp>
        <p:nvSpPr>
          <p:cNvPr id="227" name="Google Shape;227;p24">
            <a:extLst>
              <a:ext uri="{FF2B5EF4-FFF2-40B4-BE49-F238E27FC236}">
                <a16:creationId xmlns:a16="http://schemas.microsoft.com/office/drawing/2014/main" id="{319447E7-FF6B-8EC8-850A-E8CCE20B6351}"/>
              </a:ext>
            </a:extLst>
          </p:cNvPr>
          <p:cNvSpPr txBox="1">
            <a:spLocks noGrp="1"/>
          </p:cNvSpPr>
          <p:nvPr>
            <p:ph type="title"/>
          </p:nvPr>
        </p:nvSpPr>
        <p:spPr>
          <a:xfrm>
            <a:off x="581192" y="5262296"/>
            <a:ext cx="4909445" cy="689514"/>
          </a:xfrm>
        </p:spPr>
        <p:txBody>
          <a:bodyPr spcFirstLastPara="1" wrap="square" lIns="91425" tIns="45700" rIns="91425" bIns="45700" anchor="ctr" anchorCtr="0">
            <a:normAutofit/>
          </a:bodyPr>
          <a:lstStyle/>
          <a:p>
            <a:r>
              <a:rPr lang="en-IE" b="1" dirty="0"/>
              <a:t>Urban NBS Example 2</a:t>
            </a:r>
          </a:p>
        </p:txBody>
      </p:sp>
      <p:sp>
        <p:nvSpPr>
          <p:cNvPr id="2" name="Text Placeholder 1">
            <a:extLst>
              <a:ext uri="{FF2B5EF4-FFF2-40B4-BE49-F238E27FC236}">
                <a16:creationId xmlns:a16="http://schemas.microsoft.com/office/drawing/2014/main" id="{75832402-379B-BCF3-8AD7-A2AB7C043F04}"/>
              </a:ext>
            </a:extLst>
          </p:cNvPr>
          <p:cNvSpPr>
            <a:spLocks noGrp="1"/>
          </p:cNvSpPr>
          <p:nvPr>
            <p:ph type="body" idx="1"/>
          </p:nvPr>
        </p:nvSpPr>
        <p:spPr>
          <a:xfrm>
            <a:off x="447816" y="900682"/>
            <a:ext cx="11292840" cy="3905318"/>
          </a:xfrm>
        </p:spPr>
        <p:txBody>
          <a:bodyPr wrap="square" anchor="ctr">
            <a:normAutofit fontScale="85000" lnSpcReduction="20000"/>
          </a:bodyPr>
          <a:lstStyle/>
          <a:p>
            <a:pPr marL="111760" indent="0">
              <a:buNone/>
            </a:pPr>
            <a:r>
              <a:rPr lang="en-IE" sz="1900" b="1" dirty="0">
                <a:solidFill>
                  <a:schemeClr val="accent1"/>
                </a:solidFill>
              </a:rPr>
              <a:t>Rain Gardens and SUDS</a:t>
            </a:r>
          </a:p>
          <a:p>
            <a:r>
              <a:rPr lang="en-IE" sz="1600" b="1" dirty="0">
                <a:solidFill>
                  <a:schemeClr val="accent1"/>
                </a:solidFill>
              </a:rPr>
              <a:t>Definition:</a:t>
            </a:r>
            <a:endParaRPr lang="en-IE" sz="1600" dirty="0">
              <a:solidFill>
                <a:schemeClr val="accent1"/>
              </a:solidFill>
            </a:endParaRPr>
          </a:p>
          <a:p>
            <a:pPr>
              <a:buFont typeface="Arial" panose="020B0604020202020204" pitchFamily="34" charset="0"/>
              <a:buChar char="•"/>
            </a:pPr>
            <a:r>
              <a:rPr lang="en-IE" sz="1600" dirty="0">
                <a:solidFill>
                  <a:schemeClr val="accent1"/>
                </a:solidFill>
              </a:rPr>
              <a:t>Rain gardens are shallow depressions planted with vegetation that absorb rainwater. Sustainable Drainage Systems (SUDS) manage stormwater sustainably.</a:t>
            </a:r>
          </a:p>
          <a:p>
            <a:r>
              <a:rPr lang="en-IE" sz="1600" b="1" dirty="0">
                <a:solidFill>
                  <a:schemeClr val="accent1"/>
                </a:solidFill>
              </a:rPr>
              <a:t>Key Benefit:</a:t>
            </a:r>
            <a:endParaRPr lang="en-IE" sz="1600" dirty="0">
              <a:solidFill>
                <a:schemeClr val="accent1"/>
              </a:solidFill>
            </a:endParaRPr>
          </a:p>
          <a:p>
            <a:pPr>
              <a:buFont typeface="Arial" panose="020B0604020202020204" pitchFamily="34" charset="0"/>
              <a:buChar char="•"/>
            </a:pPr>
            <a:r>
              <a:rPr lang="en-IE" sz="1600" dirty="0">
                <a:solidFill>
                  <a:schemeClr val="accent1"/>
                </a:solidFill>
              </a:rPr>
              <a:t>Reducing urban flooding and improving water quality.</a:t>
            </a:r>
          </a:p>
          <a:p>
            <a:r>
              <a:rPr lang="en-IE" sz="1600" b="1" dirty="0">
                <a:solidFill>
                  <a:schemeClr val="accent1"/>
                </a:solidFill>
              </a:rPr>
              <a:t>Typical Scale:</a:t>
            </a:r>
            <a:endParaRPr lang="en-IE" sz="1600" dirty="0">
              <a:solidFill>
                <a:schemeClr val="accent1"/>
              </a:solidFill>
            </a:endParaRPr>
          </a:p>
          <a:p>
            <a:pPr>
              <a:buFont typeface="Arial" panose="020B0604020202020204" pitchFamily="34" charset="0"/>
              <a:buChar char="•"/>
            </a:pPr>
            <a:r>
              <a:rPr lang="en-IE" sz="1600" dirty="0" err="1">
                <a:solidFill>
                  <a:schemeClr val="accent1"/>
                </a:solidFill>
              </a:rPr>
              <a:t>Neighborhood</a:t>
            </a:r>
            <a:r>
              <a:rPr lang="en-IE" sz="1600" dirty="0">
                <a:solidFill>
                  <a:schemeClr val="accent1"/>
                </a:solidFill>
              </a:rPr>
              <a:t>-level applications, integrated into urban landscapes.</a:t>
            </a:r>
          </a:p>
          <a:p>
            <a:pPr>
              <a:buFont typeface="Arial" panose="020B0604020202020204" pitchFamily="34" charset="0"/>
              <a:buChar char="•"/>
            </a:pPr>
            <a:r>
              <a:rPr lang="en-IE" sz="1600" b="1" dirty="0">
                <a:solidFill>
                  <a:schemeClr val="accent1"/>
                </a:solidFill>
              </a:rPr>
              <a:t>Cost:</a:t>
            </a:r>
            <a:r>
              <a:rPr lang="en-IE" sz="1600" dirty="0">
                <a:solidFill>
                  <a:schemeClr val="accent1"/>
                </a:solidFill>
              </a:rPr>
              <a:t> Approx. €50-100/m² depending on design.</a:t>
            </a:r>
          </a:p>
          <a:p>
            <a:r>
              <a:rPr lang="en-IE" sz="1600" b="1" dirty="0">
                <a:solidFill>
                  <a:schemeClr val="accent1"/>
                </a:solidFill>
              </a:rPr>
              <a:t>Example:</a:t>
            </a:r>
            <a:endParaRPr lang="en-IE" sz="1600" dirty="0">
              <a:solidFill>
                <a:schemeClr val="accent1"/>
              </a:solidFill>
            </a:endParaRPr>
          </a:p>
          <a:p>
            <a:pPr>
              <a:buFont typeface="Arial" panose="020B0604020202020204" pitchFamily="34" charset="0"/>
              <a:buChar char="•"/>
            </a:pPr>
            <a:r>
              <a:rPr lang="en-IE" sz="1600" dirty="0">
                <a:solidFill>
                  <a:schemeClr val="accent1"/>
                </a:solidFill>
              </a:rPr>
              <a:t>Sponge cities and rain gardens in Europe.</a:t>
            </a:r>
            <a:endParaRPr lang="en-IE" sz="1700" dirty="0">
              <a:solidFill>
                <a:schemeClr val="accent1"/>
              </a:solidFill>
            </a:endParaRPr>
          </a:p>
        </p:txBody>
      </p:sp>
      <p:sp>
        <p:nvSpPr>
          <p:cNvPr id="234" name="Text Placeholder 3">
            <a:extLst>
              <a:ext uri="{FF2B5EF4-FFF2-40B4-BE49-F238E27FC236}">
                <a16:creationId xmlns:a16="http://schemas.microsoft.com/office/drawing/2014/main" id="{F9D5751F-B329-824D-AB09-19BD3F66D0E2}"/>
              </a:ext>
            </a:extLst>
          </p:cNvPr>
          <p:cNvSpPr>
            <a:spLocks noGrp="1"/>
          </p:cNvSpPr>
          <p:nvPr>
            <p:ph type="body" idx="2"/>
          </p:nvPr>
        </p:nvSpPr>
        <p:spPr>
          <a:xfrm>
            <a:off x="5740823" y="5262296"/>
            <a:ext cx="5869987" cy="689515"/>
          </a:xfrm>
        </p:spPr>
        <p:txBody>
          <a:bodyPr/>
          <a:lstStyle/>
          <a:p>
            <a:r>
              <a:rPr lang="en-US" dirty="0"/>
              <a:t>Local Examples for the urban environment</a:t>
            </a:r>
          </a:p>
        </p:txBody>
      </p:sp>
      <p:sp>
        <p:nvSpPr>
          <p:cNvPr id="229" name="Google Shape;229;p24">
            <a:extLst>
              <a:ext uri="{FF2B5EF4-FFF2-40B4-BE49-F238E27FC236}">
                <a16:creationId xmlns:a16="http://schemas.microsoft.com/office/drawing/2014/main" id="{87AB7AD6-006F-88EC-FC34-BF7216A9BDAD}"/>
              </a:ext>
            </a:extLst>
          </p:cNvPr>
          <p:cNvSpPr txBox="1">
            <a:spLocks noGrp="1"/>
          </p:cNvSpPr>
          <p:nvPr>
            <p:ph type="sldNum" idx="12"/>
          </p:nvPr>
        </p:nvSpPr>
        <p:spPr>
          <a:xfrm>
            <a:off x="10558300" y="6001680"/>
            <a:ext cx="1052510" cy="365125"/>
          </a:xfrm>
        </p:spPr>
        <p:txBody>
          <a:bodyPr spcFirstLastPara="1" wrap="square" lIns="91425" tIns="45700" rIns="91425" bIns="45700" anchor="ctr" anchorCtr="0">
            <a:normAutofit/>
          </a:bodyPr>
          <a:lstStyle/>
          <a:p>
            <a:pPr marL="0" lvl="0" indent="0" rtl="0">
              <a:spcBef>
                <a:spcPts val="0"/>
              </a:spcBef>
              <a:spcAft>
                <a:spcPts val="600"/>
              </a:spcAft>
              <a:buNone/>
            </a:pPr>
            <a:fld id="{00000000-1234-1234-1234-123412341234}" type="slidenum">
              <a:rPr lang="en-GB"/>
              <a:pPr marL="0" lvl="0" indent="0" rtl="0">
                <a:spcBef>
                  <a:spcPts val="0"/>
                </a:spcBef>
                <a:spcAft>
                  <a:spcPts val="600"/>
                </a:spcAft>
                <a:buNone/>
              </a:pPr>
              <a:t>11</a:t>
            </a:fld>
            <a:endParaRPr lang="en-IE"/>
          </a:p>
        </p:txBody>
      </p:sp>
    </p:spTree>
    <p:extLst>
      <p:ext uri="{BB962C8B-B14F-4D97-AF65-F5344CB8AC3E}">
        <p14:creationId xmlns:p14="http://schemas.microsoft.com/office/powerpoint/2010/main" val="9980159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6">
          <a:extLst>
            <a:ext uri="{FF2B5EF4-FFF2-40B4-BE49-F238E27FC236}">
              <a16:creationId xmlns:a16="http://schemas.microsoft.com/office/drawing/2014/main" id="{9F1181B7-F8B7-7E73-2D17-90ABFFE58CBB}"/>
            </a:ext>
          </a:extLst>
        </p:cNvPr>
        <p:cNvGrpSpPr/>
        <p:nvPr/>
      </p:nvGrpSpPr>
      <p:grpSpPr>
        <a:xfrm>
          <a:off x="0" y="0"/>
          <a:ext cx="0" cy="0"/>
          <a:chOff x="0" y="0"/>
          <a:chExt cx="0" cy="0"/>
        </a:xfrm>
      </p:grpSpPr>
      <p:sp>
        <p:nvSpPr>
          <p:cNvPr id="227" name="Google Shape;227;p24">
            <a:extLst>
              <a:ext uri="{FF2B5EF4-FFF2-40B4-BE49-F238E27FC236}">
                <a16:creationId xmlns:a16="http://schemas.microsoft.com/office/drawing/2014/main" id="{65AD630B-A7D2-FCF3-9688-ECBDDCECF2DC}"/>
              </a:ext>
            </a:extLst>
          </p:cNvPr>
          <p:cNvSpPr txBox="1">
            <a:spLocks noGrp="1"/>
          </p:cNvSpPr>
          <p:nvPr>
            <p:ph type="title"/>
          </p:nvPr>
        </p:nvSpPr>
        <p:spPr>
          <a:xfrm>
            <a:off x="581192" y="5262296"/>
            <a:ext cx="4909445" cy="689514"/>
          </a:xfrm>
        </p:spPr>
        <p:txBody>
          <a:bodyPr spcFirstLastPara="1" wrap="square" lIns="91425" tIns="45700" rIns="91425" bIns="45700" anchor="ctr" anchorCtr="0">
            <a:normAutofit/>
          </a:bodyPr>
          <a:lstStyle/>
          <a:p>
            <a:r>
              <a:rPr lang="en-IE" b="1" dirty="0"/>
              <a:t>Urban NBS Example 3</a:t>
            </a:r>
          </a:p>
        </p:txBody>
      </p:sp>
      <p:sp>
        <p:nvSpPr>
          <p:cNvPr id="2" name="Text Placeholder 1">
            <a:extLst>
              <a:ext uri="{FF2B5EF4-FFF2-40B4-BE49-F238E27FC236}">
                <a16:creationId xmlns:a16="http://schemas.microsoft.com/office/drawing/2014/main" id="{DD2C0D1D-CF10-4656-B3AE-DF86C7972FE8}"/>
              </a:ext>
            </a:extLst>
          </p:cNvPr>
          <p:cNvSpPr>
            <a:spLocks noGrp="1"/>
          </p:cNvSpPr>
          <p:nvPr>
            <p:ph type="body" idx="1"/>
          </p:nvPr>
        </p:nvSpPr>
        <p:spPr>
          <a:xfrm>
            <a:off x="447816" y="900682"/>
            <a:ext cx="11292840" cy="3905318"/>
          </a:xfrm>
        </p:spPr>
        <p:txBody>
          <a:bodyPr wrap="square" anchor="ctr">
            <a:normAutofit lnSpcReduction="10000"/>
          </a:bodyPr>
          <a:lstStyle/>
          <a:p>
            <a:pPr marL="111760" indent="0">
              <a:buNone/>
            </a:pPr>
            <a:r>
              <a:rPr lang="en-IE" sz="2000" b="1" dirty="0">
                <a:solidFill>
                  <a:schemeClr val="accent1"/>
                </a:solidFill>
              </a:rPr>
              <a:t>Urban Forests and Tree Canopies</a:t>
            </a:r>
            <a:endParaRPr lang="en-IE" sz="1900" b="1" dirty="0">
              <a:solidFill>
                <a:schemeClr val="accent1"/>
              </a:solidFill>
            </a:endParaRPr>
          </a:p>
          <a:p>
            <a:r>
              <a:rPr lang="en-IE" sz="1400" b="1" dirty="0">
                <a:solidFill>
                  <a:schemeClr val="accent1"/>
                </a:solidFill>
              </a:rPr>
              <a:t>Definition:</a:t>
            </a:r>
            <a:endParaRPr lang="en-IE" sz="1400" dirty="0">
              <a:solidFill>
                <a:schemeClr val="accent1"/>
              </a:solidFill>
            </a:endParaRPr>
          </a:p>
          <a:p>
            <a:pPr>
              <a:buFont typeface="Arial" panose="020B0604020202020204" pitchFamily="34" charset="0"/>
              <a:buChar char="•"/>
            </a:pPr>
            <a:r>
              <a:rPr lang="en-IE" sz="1400" dirty="0">
                <a:solidFill>
                  <a:schemeClr val="accent1"/>
                </a:solidFill>
              </a:rPr>
              <a:t>Networks of trees planted in urban areas to form canopies and improve ecological balance.</a:t>
            </a:r>
          </a:p>
          <a:p>
            <a:r>
              <a:rPr lang="en-IE" sz="1400" b="1" dirty="0">
                <a:solidFill>
                  <a:schemeClr val="accent1"/>
                </a:solidFill>
              </a:rPr>
              <a:t>Key Benefit:</a:t>
            </a:r>
            <a:endParaRPr lang="en-IE" sz="1400" dirty="0">
              <a:solidFill>
                <a:schemeClr val="accent1"/>
              </a:solidFill>
            </a:endParaRPr>
          </a:p>
          <a:p>
            <a:pPr>
              <a:buFont typeface="Arial" panose="020B0604020202020204" pitchFamily="34" charset="0"/>
              <a:buChar char="•"/>
            </a:pPr>
            <a:r>
              <a:rPr lang="en-IE" sz="1400" dirty="0">
                <a:solidFill>
                  <a:schemeClr val="accent1"/>
                </a:solidFill>
              </a:rPr>
              <a:t>Cooling urban heat islands and improving air quality.</a:t>
            </a:r>
          </a:p>
          <a:p>
            <a:r>
              <a:rPr lang="en-IE" sz="1400" b="1" dirty="0">
                <a:solidFill>
                  <a:schemeClr val="accent1"/>
                </a:solidFill>
              </a:rPr>
              <a:t>Typical Scale:</a:t>
            </a:r>
            <a:endParaRPr lang="en-IE" sz="1400" dirty="0">
              <a:solidFill>
                <a:schemeClr val="accent1"/>
              </a:solidFill>
            </a:endParaRPr>
          </a:p>
          <a:p>
            <a:pPr>
              <a:buFont typeface="Arial" panose="020B0604020202020204" pitchFamily="34" charset="0"/>
              <a:buChar char="•"/>
            </a:pPr>
            <a:r>
              <a:rPr lang="en-IE" sz="1400" dirty="0">
                <a:solidFill>
                  <a:schemeClr val="accent1"/>
                </a:solidFill>
              </a:rPr>
              <a:t>City-wide implementation; significant impacts at block or district levels.</a:t>
            </a:r>
          </a:p>
          <a:p>
            <a:pPr>
              <a:buFont typeface="Arial" panose="020B0604020202020204" pitchFamily="34" charset="0"/>
              <a:buChar char="•"/>
            </a:pPr>
            <a:r>
              <a:rPr lang="en-IE" sz="1400" b="1" dirty="0">
                <a:solidFill>
                  <a:schemeClr val="accent1"/>
                </a:solidFill>
              </a:rPr>
              <a:t>Cost:</a:t>
            </a:r>
            <a:r>
              <a:rPr lang="en-IE" sz="1400" dirty="0">
                <a:solidFill>
                  <a:schemeClr val="accent1"/>
                </a:solidFill>
              </a:rPr>
              <a:t> Approx. €500-1,500/tree including planting and maintenance.</a:t>
            </a:r>
          </a:p>
          <a:p>
            <a:r>
              <a:rPr lang="en-IE" sz="1400" b="1" dirty="0">
                <a:solidFill>
                  <a:schemeClr val="accent1"/>
                </a:solidFill>
              </a:rPr>
              <a:t>Example:</a:t>
            </a:r>
            <a:endParaRPr lang="en-IE" sz="1400" dirty="0">
              <a:solidFill>
                <a:schemeClr val="accent1"/>
              </a:solidFill>
            </a:endParaRPr>
          </a:p>
          <a:p>
            <a:pPr>
              <a:buFont typeface="Arial" panose="020B0604020202020204" pitchFamily="34" charset="0"/>
              <a:buChar char="•"/>
            </a:pPr>
            <a:r>
              <a:rPr lang="en-IE" sz="1400" dirty="0">
                <a:solidFill>
                  <a:schemeClr val="accent1"/>
                </a:solidFill>
              </a:rPr>
              <a:t>Urban forestry initiatives in Amsterdam.</a:t>
            </a:r>
            <a:endParaRPr lang="en-IE" sz="1700" dirty="0">
              <a:solidFill>
                <a:schemeClr val="accent1"/>
              </a:solidFill>
            </a:endParaRPr>
          </a:p>
        </p:txBody>
      </p:sp>
      <p:sp>
        <p:nvSpPr>
          <p:cNvPr id="234" name="Text Placeholder 3">
            <a:extLst>
              <a:ext uri="{FF2B5EF4-FFF2-40B4-BE49-F238E27FC236}">
                <a16:creationId xmlns:a16="http://schemas.microsoft.com/office/drawing/2014/main" id="{8217EDFE-1792-42F0-C6A1-3C2D70D4E64D}"/>
              </a:ext>
            </a:extLst>
          </p:cNvPr>
          <p:cNvSpPr>
            <a:spLocks noGrp="1"/>
          </p:cNvSpPr>
          <p:nvPr>
            <p:ph type="body" idx="2"/>
          </p:nvPr>
        </p:nvSpPr>
        <p:spPr>
          <a:xfrm>
            <a:off x="5740823" y="5262296"/>
            <a:ext cx="5869987" cy="689515"/>
          </a:xfrm>
        </p:spPr>
        <p:txBody>
          <a:bodyPr/>
          <a:lstStyle/>
          <a:p>
            <a:r>
              <a:rPr lang="en-US" dirty="0"/>
              <a:t>Local Examples for the urban environment</a:t>
            </a:r>
          </a:p>
        </p:txBody>
      </p:sp>
      <p:sp>
        <p:nvSpPr>
          <p:cNvPr id="229" name="Google Shape;229;p24">
            <a:extLst>
              <a:ext uri="{FF2B5EF4-FFF2-40B4-BE49-F238E27FC236}">
                <a16:creationId xmlns:a16="http://schemas.microsoft.com/office/drawing/2014/main" id="{93C0B8A7-785B-83C0-3FBB-C2E142EB1558}"/>
              </a:ext>
            </a:extLst>
          </p:cNvPr>
          <p:cNvSpPr txBox="1">
            <a:spLocks noGrp="1"/>
          </p:cNvSpPr>
          <p:nvPr>
            <p:ph type="sldNum" idx="12"/>
          </p:nvPr>
        </p:nvSpPr>
        <p:spPr>
          <a:xfrm>
            <a:off x="10558300" y="6001680"/>
            <a:ext cx="1052510" cy="365125"/>
          </a:xfrm>
        </p:spPr>
        <p:txBody>
          <a:bodyPr spcFirstLastPara="1" wrap="square" lIns="91425" tIns="45700" rIns="91425" bIns="45700" anchor="ctr" anchorCtr="0">
            <a:normAutofit/>
          </a:bodyPr>
          <a:lstStyle/>
          <a:p>
            <a:pPr marL="0" lvl="0" indent="0" rtl="0">
              <a:spcBef>
                <a:spcPts val="0"/>
              </a:spcBef>
              <a:spcAft>
                <a:spcPts val="600"/>
              </a:spcAft>
              <a:buNone/>
            </a:pPr>
            <a:fld id="{00000000-1234-1234-1234-123412341234}" type="slidenum">
              <a:rPr lang="en-GB"/>
              <a:pPr marL="0" lvl="0" indent="0" rtl="0">
                <a:spcBef>
                  <a:spcPts val="0"/>
                </a:spcBef>
                <a:spcAft>
                  <a:spcPts val="600"/>
                </a:spcAft>
                <a:buNone/>
              </a:pPr>
              <a:t>12</a:t>
            </a:fld>
            <a:endParaRPr lang="en-IE"/>
          </a:p>
        </p:txBody>
      </p:sp>
    </p:spTree>
    <p:extLst>
      <p:ext uri="{BB962C8B-B14F-4D97-AF65-F5344CB8AC3E}">
        <p14:creationId xmlns:p14="http://schemas.microsoft.com/office/powerpoint/2010/main" val="40471613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A491F4-EED0-B4E0-FD61-78FB1DB0E6B8}"/>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186AB881-FAB2-5C64-7C87-481275963802}"/>
              </a:ext>
            </a:extLst>
          </p:cNvPr>
          <p:cNvSpPr txBox="1"/>
          <p:nvPr/>
        </p:nvSpPr>
        <p:spPr>
          <a:xfrm>
            <a:off x="7972450" y="546604"/>
            <a:ext cx="3877985" cy="3046988"/>
          </a:xfrm>
          <a:prstGeom prst="rect">
            <a:avLst/>
          </a:prstGeom>
          <a:noFill/>
        </p:spPr>
        <p:txBody>
          <a:bodyPr wrap="none" rtlCol="0">
            <a:spAutoFit/>
          </a:bodyPr>
          <a:lstStyle/>
          <a:p>
            <a:pPr algn="ctr"/>
            <a:r>
              <a:rPr lang="en-US" sz="9600" b="1" dirty="0">
                <a:solidFill>
                  <a:schemeClr val="accent2"/>
                </a:solidFill>
              </a:rPr>
              <a:t>TAKE </a:t>
            </a:r>
          </a:p>
          <a:p>
            <a:pPr algn="ctr"/>
            <a:r>
              <a:rPr lang="en-US" sz="9600" b="1" dirty="0">
                <a:solidFill>
                  <a:schemeClr val="accent2"/>
                </a:solidFill>
              </a:rPr>
              <a:t>FIVE</a:t>
            </a:r>
          </a:p>
        </p:txBody>
      </p:sp>
      <p:sp>
        <p:nvSpPr>
          <p:cNvPr id="2" name="Title 1">
            <a:extLst>
              <a:ext uri="{FF2B5EF4-FFF2-40B4-BE49-F238E27FC236}">
                <a16:creationId xmlns:a16="http://schemas.microsoft.com/office/drawing/2014/main" id="{62E5AC79-8E2D-6D0D-520B-9A15930CB39B}"/>
              </a:ext>
            </a:extLst>
          </p:cNvPr>
          <p:cNvSpPr>
            <a:spLocks noGrp="1"/>
          </p:cNvSpPr>
          <p:nvPr>
            <p:ph type="title"/>
          </p:nvPr>
        </p:nvSpPr>
        <p:spPr>
          <a:xfrm>
            <a:off x="581192" y="1047191"/>
            <a:ext cx="11029616" cy="566738"/>
          </a:xfrm>
        </p:spPr>
        <p:txBody>
          <a:bodyPr wrap="square" anchor="b">
            <a:normAutofit/>
          </a:bodyPr>
          <a:lstStyle/>
          <a:p>
            <a:r>
              <a:rPr lang="en-IE" b="1" dirty="0"/>
              <a:t>In-Class Exercise 1:</a:t>
            </a:r>
            <a:endParaRPr lang="en-IE" dirty="0"/>
          </a:p>
        </p:txBody>
      </p:sp>
      <p:sp>
        <p:nvSpPr>
          <p:cNvPr id="3" name="Text Placeholder 2">
            <a:extLst>
              <a:ext uri="{FF2B5EF4-FFF2-40B4-BE49-F238E27FC236}">
                <a16:creationId xmlns:a16="http://schemas.microsoft.com/office/drawing/2014/main" id="{65970C60-D658-2D45-D233-7F9F6CA32149}"/>
              </a:ext>
            </a:extLst>
          </p:cNvPr>
          <p:cNvSpPr>
            <a:spLocks noGrp="1"/>
          </p:cNvSpPr>
          <p:nvPr>
            <p:ph type="body" idx="1"/>
          </p:nvPr>
        </p:nvSpPr>
        <p:spPr>
          <a:xfrm>
            <a:off x="581192" y="2070098"/>
            <a:ext cx="9330251" cy="3414140"/>
          </a:xfrm>
        </p:spPr>
        <p:txBody>
          <a:bodyPr wrap="square" anchor="ctr">
            <a:noAutofit/>
          </a:bodyPr>
          <a:lstStyle/>
          <a:p>
            <a:r>
              <a:rPr lang="en-IE" sz="1600" b="1" dirty="0"/>
              <a:t>In-Class Group Exercise: Analysing the fit of a urban examples</a:t>
            </a:r>
            <a:endParaRPr lang="en-IE" sz="1600" dirty="0"/>
          </a:p>
          <a:p>
            <a:pPr>
              <a:buFont typeface="Arial" panose="020B0604020202020204" pitchFamily="34" charset="0"/>
              <a:buChar char="•"/>
            </a:pPr>
            <a:r>
              <a:rPr lang="en-IE" sz="1600" b="1" dirty="0"/>
              <a:t>Objective</a:t>
            </a:r>
            <a:r>
              <a:rPr lang="en-IE" sz="1600" dirty="0"/>
              <a:t>: Students will assess the socio-economic benefits of the given examples and </a:t>
            </a:r>
            <a:r>
              <a:rPr lang="en-IE" sz="1600" b="1" dirty="0"/>
              <a:t>reflect on a familiar urban setting</a:t>
            </a:r>
            <a:endParaRPr lang="en-IE" sz="1600" dirty="0"/>
          </a:p>
          <a:p>
            <a:pPr>
              <a:buFont typeface="Arial" panose="020B0604020202020204" pitchFamily="34" charset="0"/>
              <a:buChar char="•"/>
            </a:pPr>
            <a:r>
              <a:rPr lang="en-IE" sz="1600" b="1" dirty="0"/>
              <a:t>Tasks</a:t>
            </a:r>
            <a:r>
              <a:rPr lang="en-IE" sz="1600" dirty="0"/>
              <a:t>:</a:t>
            </a:r>
          </a:p>
          <a:p>
            <a:r>
              <a:rPr lang="en-IE" sz="2400" dirty="0"/>
              <a:t>Reflect on examples of these NBS in your home </a:t>
            </a:r>
          </a:p>
          <a:p>
            <a:r>
              <a:rPr lang="en-IE" sz="2400" dirty="0"/>
              <a:t>What impact are these having?</a:t>
            </a:r>
          </a:p>
          <a:p>
            <a:r>
              <a:rPr lang="en-IE" sz="2400" dirty="0"/>
              <a:t>Who is responsible for them?</a:t>
            </a:r>
          </a:p>
        </p:txBody>
      </p:sp>
      <p:sp>
        <p:nvSpPr>
          <p:cNvPr id="4" name="Slide Number Placeholder 3">
            <a:extLst>
              <a:ext uri="{FF2B5EF4-FFF2-40B4-BE49-F238E27FC236}">
                <a16:creationId xmlns:a16="http://schemas.microsoft.com/office/drawing/2014/main" id="{D158E771-9100-9B98-F80E-70BCEEBDE32B}"/>
              </a:ext>
            </a:extLst>
          </p:cNvPr>
          <p:cNvSpPr>
            <a:spLocks noGrp="1"/>
          </p:cNvSpPr>
          <p:nvPr>
            <p:ph type="sldNum" idx="12"/>
          </p:nvPr>
        </p:nvSpPr>
        <p:spPr>
          <a:xfrm>
            <a:off x="10558299" y="6208410"/>
            <a:ext cx="1052510" cy="365125"/>
          </a:xfrm>
        </p:spPr>
        <p:txBody>
          <a:bodyPr wrap="square" anchor="ctr">
            <a:normAutofit/>
          </a:bodyPr>
          <a:lstStyle/>
          <a:p>
            <a:pPr marL="0" lvl="0" indent="0" rtl="0">
              <a:spcBef>
                <a:spcPts val="0"/>
              </a:spcBef>
              <a:spcAft>
                <a:spcPts val="600"/>
              </a:spcAft>
              <a:buNone/>
            </a:pPr>
            <a:fld id="{00000000-1234-1234-1234-123412341234}" type="slidenum">
              <a:rPr lang="en-GB" smtClean="0"/>
              <a:pPr marL="0" lvl="0" indent="0" rtl="0">
                <a:spcBef>
                  <a:spcPts val="0"/>
                </a:spcBef>
                <a:spcAft>
                  <a:spcPts val="600"/>
                </a:spcAft>
                <a:buNone/>
              </a:pPr>
              <a:t>13</a:t>
            </a:fld>
            <a:endParaRPr lang="en-GB"/>
          </a:p>
        </p:txBody>
      </p:sp>
    </p:spTree>
    <p:extLst>
      <p:ext uri="{BB962C8B-B14F-4D97-AF65-F5344CB8AC3E}">
        <p14:creationId xmlns:p14="http://schemas.microsoft.com/office/powerpoint/2010/main" val="3454395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6">
          <a:extLst>
            <a:ext uri="{FF2B5EF4-FFF2-40B4-BE49-F238E27FC236}">
              <a16:creationId xmlns:a16="http://schemas.microsoft.com/office/drawing/2014/main" id="{D3ED44DA-D294-49D9-E5EE-146D56723F69}"/>
            </a:ext>
          </a:extLst>
        </p:cNvPr>
        <p:cNvGrpSpPr/>
        <p:nvPr/>
      </p:nvGrpSpPr>
      <p:grpSpPr>
        <a:xfrm>
          <a:off x="0" y="0"/>
          <a:ext cx="0" cy="0"/>
          <a:chOff x="0" y="0"/>
          <a:chExt cx="0" cy="0"/>
        </a:xfrm>
      </p:grpSpPr>
      <p:sp>
        <p:nvSpPr>
          <p:cNvPr id="227" name="Google Shape;227;p24">
            <a:extLst>
              <a:ext uri="{FF2B5EF4-FFF2-40B4-BE49-F238E27FC236}">
                <a16:creationId xmlns:a16="http://schemas.microsoft.com/office/drawing/2014/main" id="{C02E5DCB-4EEC-FC6E-D24B-14A94FC1A6C4}"/>
              </a:ext>
            </a:extLst>
          </p:cNvPr>
          <p:cNvSpPr txBox="1">
            <a:spLocks noGrp="1"/>
          </p:cNvSpPr>
          <p:nvPr>
            <p:ph type="title"/>
          </p:nvPr>
        </p:nvSpPr>
        <p:spPr>
          <a:xfrm>
            <a:off x="581192" y="968721"/>
            <a:ext cx="5415747" cy="479066"/>
          </a:xfrm>
          <a:prstGeom prst="rect">
            <a:avLst/>
          </a:prstGeom>
          <a:noFill/>
          <a:ln>
            <a:noFill/>
          </a:ln>
        </p:spPr>
        <p:txBody>
          <a:bodyPr spcFirstLastPara="1" wrap="square" lIns="91425" tIns="45700" rIns="91425" bIns="45700" anchor="b" anchorCtr="0">
            <a:noAutofit/>
          </a:bodyPr>
          <a:lstStyle/>
          <a:p>
            <a:r>
              <a:rPr lang="en-IE" sz="3020" b="1" dirty="0"/>
              <a:t>Role of Local Government</a:t>
            </a:r>
          </a:p>
        </p:txBody>
      </p:sp>
      <p:sp>
        <p:nvSpPr>
          <p:cNvPr id="2" name="Text Placeholder 1">
            <a:extLst>
              <a:ext uri="{FF2B5EF4-FFF2-40B4-BE49-F238E27FC236}">
                <a16:creationId xmlns:a16="http://schemas.microsoft.com/office/drawing/2014/main" id="{16E1AACB-C173-C03B-8E92-7614C543AFC0}"/>
              </a:ext>
            </a:extLst>
          </p:cNvPr>
          <p:cNvSpPr>
            <a:spLocks noGrp="1"/>
          </p:cNvSpPr>
          <p:nvPr>
            <p:ph type="body" idx="1"/>
          </p:nvPr>
        </p:nvSpPr>
        <p:spPr>
          <a:xfrm>
            <a:off x="581193" y="1530035"/>
            <a:ext cx="9676383" cy="3577673"/>
          </a:xfrm>
        </p:spPr>
        <p:txBody>
          <a:bodyPr>
            <a:noAutofit/>
          </a:bodyPr>
          <a:lstStyle/>
          <a:p>
            <a:r>
              <a:rPr lang="en-IE" b="1" dirty="0"/>
              <a:t>Case Study: </a:t>
            </a:r>
            <a:r>
              <a:rPr lang="en-IE" b="1" dirty="0" err="1"/>
              <a:t>ReGREEEN</a:t>
            </a:r>
            <a:r>
              <a:rPr lang="en-IE" b="1" dirty="0"/>
              <a:t> Project and Local Administration</a:t>
            </a:r>
            <a:endParaRPr lang="en-IE" dirty="0"/>
          </a:p>
          <a:p>
            <a:pPr>
              <a:buFont typeface="Arial" panose="020B0604020202020204" pitchFamily="34" charset="0"/>
              <a:buChar char="•"/>
            </a:pPr>
            <a:r>
              <a:rPr lang="en-IE" dirty="0"/>
              <a:t>The </a:t>
            </a:r>
            <a:r>
              <a:rPr lang="en-IE" b="1" dirty="0" err="1"/>
              <a:t>ReGREEEN</a:t>
            </a:r>
            <a:r>
              <a:rPr lang="en-IE" dirty="0"/>
              <a:t> project demonstrates how </a:t>
            </a:r>
            <a:r>
              <a:rPr lang="en-IE" b="1" dirty="0"/>
              <a:t>local governments</a:t>
            </a:r>
            <a:r>
              <a:rPr lang="en-IE" dirty="0"/>
              <a:t> work alongside communities to enhance </a:t>
            </a:r>
            <a:r>
              <a:rPr lang="en-IE" b="1" dirty="0"/>
              <a:t>urban resilience</a:t>
            </a:r>
            <a:r>
              <a:rPr lang="en-IE" dirty="0"/>
              <a:t> through </a:t>
            </a:r>
            <a:r>
              <a:rPr lang="en-IE" b="1" dirty="0"/>
              <a:t>green infrastructure</a:t>
            </a:r>
            <a:r>
              <a:rPr lang="en-IE" dirty="0"/>
              <a:t>.</a:t>
            </a:r>
          </a:p>
          <a:p>
            <a:pPr>
              <a:buFont typeface="Arial" panose="020B0604020202020204" pitchFamily="34" charset="0"/>
              <a:buChar char="•"/>
            </a:pPr>
            <a:r>
              <a:rPr lang="en-IE" dirty="0"/>
              <a:t>Local authorities lead in the design and funding of </a:t>
            </a:r>
            <a:r>
              <a:rPr lang="en-IE" b="1" dirty="0"/>
              <a:t>green spaces</a:t>
            </a:r>
            <a:r>
              <a:rPr lang="en-IE" dirty="0"/>
              <a:t>, while community groups are involved in the maintenance and </a:t>
            </a:r>
            <a:r>
              <a:rPr lang="en-IE" b="1" dirty="0"/>
              <a:t>biodiversity monitoring</a:t>
            </a:r>
            <a:r>
              <a:rPr lang="en-IE" dirty="0"/>
              <a:t>.</a:t>
            </a:r>
          </a:p>
          <a:p>
            <a:pPr>
              <a:buFont typeface="Arial" panose="020B0604020202020204" pitchFamily="34" charset="0"/>
              <a:buChar char="•"/>
            </a:pPr>
            <a:r>
              <a:rPr lang="en-IE" b="1" dirty="0"/>
              <a:t>Example</a:t>
            </a:r>
            <a:r>
              <a:rPr lang="en-IE" dirty="0"/>
              <a:t>: </a:t>
            </a:r>
            <a:r>
              <a:rPr lang="en-IE" b="1" dirty="0"/>
              <a:t>Rome</a:t>
            </a:r>
            <a:r>
              <a:rPr lang="en-IE" dirty="0"/>
              <a:t>, with the active participation of local citizens, implemented </a:t>
            </a:r>
            <a:r>
              <a:rPr lang="en-IE" b="1" dirty="0"/>
              <a:t>green corridors</a:t>
            </a:r>
            <a:r>
              <a:rPr lang="en-IE" dirty="0"/>
              <a:t> and </a:t>
            </a:r>
            <a:r>
              <a:rPr lang="en-IE" b="1" dirty="0"/>
              <a:t>urban parks</a:t>
            </a:r>
            <a:r>
              <a:rPr lang="en-IE" dirty="0"/>
              <a:t> to improve air quality and reduce flooding.</a:t>
            </a:r>
          </a:p>
          <a:p>
            <a:pPr>
              <a:buFont typeface="Arial" panose="020B0604020202020204" pitchFamily="34" charset="0"/>
              <a:buChar char="•"/>
            </a:pPr>
            <a:endParaRPr lang="en-IE" dirty="0"/>
          </a:p>
        </p:txBody>
      </p:sp>
      <p:sp>
        <p:nvSpPr>
          <p:cNvPr id="229" name="Google Shape;229;p24">
            <a:extLst>
              <a:ext uri="{FF2B5EF4-FFF2-40B4-BE49-F238E27FC236}">
                <a16:creationId xmlns:a16="http://schemas.microsoft.com/office/drawing/2014/main" id="{F1958E2C-8A9B-7016-179A-C73923BA174B}"/>
              </a:ext>
            </a:extLst>
          </p:cNvPr>
          <p:cNvSpPr txBox="1">
            <a:spLocks noGrp="1"/>
          </p:cNvSpPr>
          <p:nvPr>
            <p:ph type="sldNum" idx="12"/>
          </p:nvPr>
        </p:nvSpPr>
        <p:spPr>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GB"/>
              <a:t>14</a:t>
            </a:fld>
            <a:endParaRPr/>
          </a:p>
        </p:txBody>
      </p:sp>
    </p:spTree>
    <p:extLst>
      <p:ext uri="{BB962C8B-B14F-4D97-AF65-F5344CB8AC3E}">
        <p14:creationId xmlns:p14="http://schemas.microsoft.com/office/powerpoint/2010/main" val="20427433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6">
          <a:extLst>
            <a:ext uri="{FF2B5EF4-FFF2-40B4-BE49-F238E27FC236}">
              <a16:creationId xmlns:a16="http://schemas.microsoft.com/office/drawing/2014/main" id="{80661C53-8487-2396-CA35-B017FE0B41E0}"/>
            </a:ext>
          </a:extLst>
        </p:cNvPr>
        <p:cNvGrpSpPr/>
        <p:nvPr/>
      </p:nvGrpSpPr>
      <p:grpSpPr>
        <a:xfrm>
          <a:off x="0" y="0"/>
          <a:ext cx="0" cy="0"/>
          <a:chOff x="0" y="0"/>
          <a:chExt cx="0" cy="0"/>
        </a:xfrm>
      </p:grpSpPr>
      <p:sp>
        <p:nvSpPr>
          <p:cNvPr id="227" name="Google Shape;227;p24">
            <a:extLst>
              <a:ext uri="{FF2B5EF4-FFF2-40B4-BE49-F238E27FC236}">
                <a16:creationId xmlns:a16="http://schemas.microsoft.com/office/drawing/2014/main" id="{8D10EAAD-90C9-D2A5-A2DF-7425AF2629DF}"/>
              </a:ext>
            </a:extLst>
          </p:cNvPr>
          <p:cNvSpPr txBox="1">
            <a:spLocks noGrp="1"/>
          </p:cNvSpPr>
          <p:nvPr>
            <p:ph type="title"/>
          </p:nvPr>
        </p:nvSpPr>
        <p:spPr>
          <a:xfrm>
            <a:off x="581192" y="968721"/>
            <a:ext cx="5415747" cy="479066"/>
          </a:xfrm>
          <a:prstGeom prst="rect">
            <a:avLst/>
          </a:prstGeom>
          <a:noFill/>
          <a:ln>
            <a:noFill/>
          </a:ln>
        </p:spPr>
        <p:txBody>
          <a:bodyPr spcFirstLastPara="1" wrap="square" lIns="91425" tIns="45700" rIns="91425" bIns="45700" anchor="b" anchorCtr="0">
            <a:noAutofit/>
          </a:bodyPr>
          <a:lstStyle/>
          <a:p>
            <a:pPr lvl="0"/>
            <a:r>
              <a:rPr lang="en-IE" sz="1600" b="1" i="0" dirty="0"/>
              <a:t>Integrate NBS Planning in local areas</a:t>
            </a:r>
            <a:endParaRPr lang="en-IE" sz="1600" dirty="0"/>
          </a:p>
        </p:txBody>
      </p:sp>
      <p:graphicFrame>
        <p:nvGraphicFramePr>
          <p:cNvPr id="3" name="Diagram 2">
            <a:extLst>
              <a:ext uri="{FF2B5EF4-FFF2-40B4-BE49-F238E27FC236}">
                <a16:creationId xmlns:a16="http://schemas.microsoft.com/office/drawing/2014/main" id="{76CABFC3-6A73-5434-83FA-13B71FA2196B}"/>
              </a:ext>
            </a:extLst>
          </p:cNvPr>
          <p:cNvGraphicFramePr/>
          <p:nvPr>
            <p:extLst>
              <p:ext uri="{D42A27DB-BD31-4B8C-83A1-F6EECF244321}">
                <p14:modId xmlns:p14="http://schemas.microsoft.com/office/powerpoint/2010/main" val="3540830994"/>
              </p:ext>
            </p:extLst>
          </p:nvPr>
        </p:nvGraphicFramePr>
        <p:xfrm>
          <a:off x="581193" y="1530035"/>
          <a:ext cx="10915714" cy="44804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29" name="Google Shape;229;p24">
            <a:extLst>
              <a:ext uri="{FF2B5EF4-FFF2-40B4-BE49-F238E27FC236}">
                <a16:creationId xmlns:a16="http://schemas.microsoft.com/office/drawing/2014/main" id="{A764E1AB-D0B0-F85D-B30A-D08BD57B9BDD}"/>
              </a:ext>
            </a:extLst>
          </p:cNvPr>
          <p:cNvSpPr txBox="1">
            <a:spLocks noGrp="1"/>
          </p:cNvSpPr>
          <p:nvPr>
            <p:ph type="sldNum" idx="12"/>
          </p:nvPr>
        </p:nvSpPr>
        <p:spPr>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GB"/>
              <a:t>15</a:t>
            </a:fld>
            <a:endParaRPr/>
          </a:p>
        </p:txBody>
      </p:sp>
      <p:sp>
        <p:nvSpPr>
          <p:cNvPr id="4" name="TextBox 3">
            <a:extLst>
              <a:ext uri="{FF2B5EF4-FFF2-40B4-BE49-F238E27FC236}">
                <a16:creationId xmlns:a16="http://schemas.microsoft.com/office/drawing/2014/main" id="{10BA3C09-020D-8922-8F12-B7376189F2B2}"/>
              </a:ext>
            </a:extLst>
          </p:cNvPr>
          <p:cNvSpPr txBox="1"/>
          <p:nvPr/>
        </p:nvSpPr>
        <p:spPr>
          <a:xfrm>
            <a:off x="7360838" y="445501"/>
            <a:ext cx="4136069" cy="523220"/>
          </a:xfrm>
          <a:prstGeom prst="rect">
            <a:avLst/>
          </a:prstGeom>
          <a:noFill/>
          <a:ln>
            <a:solidFill>
              <a:schemeClr val="accent1"/>
            </a:solidFill>
          </a:ln>
        </p:spPr>
        <p:txBody>
          <a:bodyPr wrap="none" rtlCol="0">
            <a:spAutoFit/>
          </a:bodyPr>
          <a:lstStyle/>
          <a:p>
            <a:pPr algn="ctr"/>
            <a:r>
              <a:rPr lang="en-US" dirty="0"/>
              <a:t>Identify a local issue and match the relevant NBS </a:t>
            </a:r>
          </a:p>
          <a:p>
            <a:pPr algn="ctr"/>
            <a:r>
              <a:rPr lang="en-US" dirty="0"/>
              <a:t>Find the fit</a:t>
            </a:r>
          </a:p>
        </p:txBody>
      </p:sp>
      <p:cxnSp>
        <p:nvCxnSpPr>
          <p:cNvPr id="6" name="Straight Arrow Connector 5">
            <a:extLst>
              <a:ext uri="{FF2B5EF4-FFF2-40B4-BE49-F238E27FC236}">
                <a16:creationId xmlns:a16="http://schemas.microsoft.com/office/drawing/2014/main" id="{93B25DB8-DF6F-FD61-82DB-5770ABFFC797}"/>
              </a:ext>
            </a:extLst>
          </p:cNvPr>
          <p:cNvCxnSpPr>
            <a:stCxn id="4" idx="2"/>
          </p:cNvCxnSpPr>
          <p:nvPr/>
        </p:nvCxnSpPr>
        <p:spPr>
          <a:xfrm flipH="1">
            <a:off x="8753707" y="968721"/>
            <a:ext cx="675166" cy="79317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5853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6">
          <a:extLst>
            <a:ext uri="{FF2B5EF4-FFF2-40B4-BE49-F238E27FC236}">
              <a16:creationId xmlns:a16="http://schemas.microsoft.com/office/drawing/2014/main" id="{9F52BB91-7793-C720-C058-E3CF44A2A9A7}"/>
            </a:ext>
          </a:extLst>
        </p:cNvPr>
        <p:cNvGrpSpPr/>
        <p:nvPr/>
      </p:nvGrpSpPr>
      <p:grpSpPr>
        <a:xfrm>
          <a:off x="0" y="0"/>
          <a:ext cx="0" cy="0"/>
          <a:chOff x="0" y="0"/>
          <a:chExt cx="0" cy="0"/>
        </a:xfrm>
      </p:grpSpPr>
      <p:sp>
        <p:nvSpPr>
          <p:cNvPr id="227" name="Google Shape;227;p24">
            <a:extLst>
              <a:ext uri="{FF2B5EF4-FFF2-40B4-BE49-F238E27FC236}">
                <a16:creationId xmlns:a16="http://schemas.microsoft.com/office/drawing/2014/main" id="{58C17FEA-678B-9CC0-532E-2842CA87E2DD}"/>
              </a:ext>
            </a:extLst>
          </p:cNvPr>
          <p:cNvSpPr txBox="1">
            <a:spLocks noGrp="1"/>
          </p:cNvSpPr>
          <p:nvPr>
            <p:ph type="title"/>
          </p:nvPr>
        </p:nvSpPr>
        <p:spPr>
          <a:xfrm>
            <a:off x="581192" y="968721"/>
            <a:ext cx="5415747" cy="479066"/>
          </a:xfrm>
          <a:prstGeom prst="rect">
            <a:avLst/>
          </a:prstGeom>
          <a:noFill/>
          <a:ln>
            <a:noFill/>
          </a:ln>
        </p:spPr>
        <p:txBody>
          <a:bodyPr spcFirstLastPara="1" wrap="square" lIns="91425" tIns="45700" rIns="91425" bIns="45700" anchor="b" anchorCtr="0">
            <a:noAutofit/>
          </a:bodyPr>
          <a:lstStyle/>
          <a:p>
            <a:r>
              <a:rPr lang="en-IE" sz="3020" b="1" dirty="0"/>
              <a:t>Local Government Impact</a:t>
            </a:r>
          </a:p>
        </p:txBody>
      </p:sp>
      <p:sp>
        <p:nvSpPr>
          <p:cNvPr id="2" name="Text Placeholder 1">
            <a:extLst>
              <a:ext uri="{FF2B5EF4-FFF2-40B4-BE49-F238E27FC236}">
                <a16:creationId xmlns:a16="http://schemas.microsoft.com/office/drawing/2014/main" id="{2AC9A717-69A4-B571-DCC2-CF1436A89ED3}"/>
              </a:ext>
            </a:extLst>
          </p:cNvPr>
          <p:cNvSpPr>
            <a:spLocks noGrp="1"/>
          </p:cNvSpPr>
          <p:nvPr>
            <p:ph type="body" idx="1"/>
          </p:nvPr>
        </p:nvSpPr>
        <p:spPr>
          <a:xfrm>
            <a:off x="581193" y="1530035"/>
            <a:ext cx="9676383" cy="3577673"/>
          </a:xfrm>
        </p:spPr>
        <p:txBody>
          <a:bodyPr>
            <a:noAutofit/>
          </a:bodyPr>
          <a:lstStyle/>
          <a:p>
            <a:r>
              <a:rPr lang="en-IE" b="1" dirty="0"/>
              <a:t>Case Study: Sustainable Urban Drainage Systems (SUDS) in London</a:t>
            </a:r>
            <a:endParaRPr lang="en-IE" dirty="0"/>
          </a:p>
          <a:p>
            <a:pPr>
              <a:buFont typeface="Arial" panose="020B0604020202020204" pitchFamily="34" charset="0"/>
              <a:buChar char="•"/>
            </a:pPr>
            <a:r>
              <a:rPr lang="en-IE" dirty="0"/>
              <a:t>The </a:t>
            </a:r>
            <a:r>
              <a:rPr lang="en-IE" b="1" dirty="0"/>
              <a:t>London Borough of Islington</a:t>
            </a:r>
            <a:r>
              <a:rPr lang="en-IE" dirty="0"/>
              <a:t> integrated </a:t>
            </a:r>
            <a:r>
              <a:rPr lang="en-IE" b="1" dirty="0"/>
              <a:t>SUDS</a:t>
            </a:r>
            <a:r>
              <a:rPr lang="en-IE" dirty="0"/>
              <a:t> in urban planning to mitigate </a:t>
            </a:r>
            <a:r>
              <a:rPr lang="en-IE" b="1" dirty="0"/>
              <a:t>flooding</a:t>
            </a:r>
            <a:r>
              <a:rPr lang="en-IE" dirty="0"/>
              <a:t> and improve </a:t>
            </a:r>
            <a:r>
              <a:rPr lang="en-IE" b="1" dirty="0"/>
              <a:t>water quality</a:t>
            </a:r>
            <a:r>
              <a:rPr lang="en-IE" dirty="0"/>
              <a:t>.</a:t>
            </a:r>
          </a:p>
          <a:p>
            <a:pPr>
              <a:buFont typeface="Arial" panose="020B0604020202020204" pitchFamily="34" charset="0"/>
              <a:buChar char="•"/>
            </a:pPr>
            <a:r>
              <a:rPr lang="en-IE" b="1" dirty="0"/>
              <a:t>Local Government Role</a:t>
            </a:r>
            <a:r>
              <a:rPr lang="en-IE" dirty="0"/>
              <a:t>:</a:t>
            </a:r>
          </a:p>
          <a:p>
            <a:pPr marL="742950" lvl="1" indent="-285750">
              <a:buFont typeface="Arial" panose="020B0604020202020204" pitchFamily="34" charset="0"/>
              <a:buChar char="•"/>
            </a:pPr>
            <a:r>
              <a:rPr lang="en-IE" dirty="0"/>
              <a:t>Policy changes that mandate </a:t>
            </a:r>
            <a:r>
              <a:rPr lang="en-IE" b="1" dirty="0"/>
              <a:t>permeable pavements</a:t>
            </a:r>
            <a:r>
              <a:rPr lang="en-IE" dirty="0"/>
              <a:t> and </a:t>
            </a:r>
            <a:r>
              <a:rPr lang="en-IE" b="1" dirty="0"/>
              <a:t>rain gardens</a:t>
            </a:r>
            <a:r>
              <a:rPr lang="en-IE" dirty="0"/>
              <a:t>.</a:t>
            </a:r>
          </a:p>
          <a:p>
            <a:pPr marL="742950" lvl="1" indent="-285750">
              <a:buFont typeface="Arial" panose="020B0604020202020204" pitchFamily="34" charset="0"/>
              <a:buChar char="•"/>
            </a:pPr>
            <a:r>
              <a:rPr lang="en-IE" dirty="0"/>
              <a:t>Active collaboration with </a:t>
            </a:r>
            <a:r>
              <a:rPr lang="en-IE" b="1" dirty="0"/>
              <a:t>local communities</a:t>
            </a:r>
            <a:r>
              <a:rPr lang="en-IE" dirty="0"/>
              <a:t> for ongoing maintenance of green spaces.</a:t>
            </a:r>
          </a:p>
        </p:txBody>
      </p:sp>
      <p:sp>
        <p:nvSpPr>
          <p:cNvPr id="229" name="Google Shape;229;p24">
            <a:extLst>
              <a:ext uri="{FF2B5EF4-FFF2-40B4-BE49-F238E27FC236}">
                <a16:creationId xmlns:a16="http://schemas.microsoft.com/office/drawing/2014/main" id="{6230FC74-6A21-8721-551B-E63A44566F94}"/>
              </a:ext>
            </a:extLst>
          </p:cNvPr>
          <p:cNvSpPr txBox="1">
            <a:spLocks noGrp="1"/>
          </p:cNvSpPr>
          <p:nvPr>
            <p:ph type="sldNum" idx="12"/>
          </p:nvPr>
        </p:nvSpPr>
        <p:spPr>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GB"/>
              <a:t>16</a:t>
            </a:fld>
            <a:endParaRPr/>
          </a:p>
        </p:txBody>
      </p:sp>
    </p:spTree>
    <p:extLst>
      <p:ext uri="{BB962C8B-B14F-4D97-AF65-F5344CB8AC3E}">
        <p14:creationId xmlns:p14="http://schemas.microsoft.com/office/powerpoint/2010/main" val="37553942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CDA164-F789-25E8-41FA-4E42F80A294A}"/>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21F8E7A0-7422-93FD-ACBD-547CB580FE11}"/>
              </a:ext>
            </a:extLst>
          </p:cNvPr>
          <p:cNvSpPr txBox="1"/>
          <p:nvPr/>
        </p:nvSpPr>
        <p:spPr>
          <a:xfrm>
            <a:off x="7972450" y="546604"/>
            <a:ext cx="3877985" cy="3046988"/>
          </a:xfrm>
          <a:prstGeom prst="rect">
            <a:avLst/>
          </a:prstGeom>
          <a:noFill/>
        </p:spPr>
        <p:txBody>
          <a:bodyPr wrap="none" rtlCol="0">
            <a:spAutoFit/>
          </a:bodyPr>
          <a:lstStyle/>
          <a:p>
            <a:pPr algn="ctr"/>
            <a:r>
              <a:rPr lang="en-US" sz="9600" b="1" dirty="0">
                <a:solidFill>
                  <a:schemeClr val="accent2"/>
                </a:solidFill>
              </a:rPr>
              <a:t>TAKE </a:t>
            </a:r>
          </a:p>
          <a:p>
            <a:pPr algn="ctr"/>
            <a:r>
              <a:rPr lang="en-US" sz="9600" b="1" dirty="0">
                <a:solidFill>
                  <a:schemeClr val="accent2"/>
                </a:solidFill>
              </a:rPr>
              <a:t>FIVE</a:t>
            </a:r>
          </a:p>
        </p:txBody>
      </p:sp>
      <p:sp>
        <p:nvSpPr>
          <p:cNvPr id="2" name="Title 1">
            <a:extLst>
              <a:ext uri="{FF2B5EF4-FFF2-40B4-BE49-F238E27FC236}">
                <a16:creationId xmlns:a16="http://schemas.microsoft.com/office/drawing/2014/main" id="{C113C1D0-4B31-28DB-FDBF-ACDA36A84B2B}"/>
              </a:ext>
            </a:extLst>
          </p:cNvPr>
          <p:cNvSpPr>
            <a:spLocks noGrp="1"/>
          </p:cNvSpPr>
          <p:nvPr>
            <p:ph type="title"/>
          </p:nvPr>
        </p:nvSpPr>
        <p:spPr>
          <a:xfrm>
            <a:off x="581192" y="1047191"/>
            <a:ext cx="11029616" cy="566738"/>
          </a:xfrm>
        </p:spPr>
        <p:txBody>
          <a:bodyPr wrap="square" anchor="b">
            <a:normAutofit/>
          </a:bodyPr>
          <a:lstStyle/>
          <a:p>
            <a:r>
              <a:rPr lang="en-IE" b="1" dirty="0"/>
              <a:t>In-Class Exercise 2:</a:t>
            </a:r>
            <a:endParaRPr lang="en-IE" dirty="0"/>
          </a:p>
        </p:txBody>
      </p:sp>
      <p:sp>
        <p:nvSpPr>
          <p:cNvPr id="3" name="Text Placeholder 2">
            <a:extLst>
              <a:ext uri="{FF2B5EF4-FFF2-40B4-BE49-F238E27FC236}">
                <a16:creationId xmlns:a16="http://schemas.microsoft.com/office/drawing/2014/main" id="{85C24480-CEC4-49E3-ABA2-84A54BC1F5B1}"/>
              </a:ext>
            </a:extLst>
          </p:cNvPr>
          <p:cNvSpPr>
            <a:spLocks noGrp="1"/>
          </p:cNvSpPr>
          <p:nvPr>
            <p:ph type="body" idx="1"/>
          </p:nvPr>
        </p:nvSpPr>
        <p:spPr>
          <a:xfrm>
            <a:off x="581192" y="2070098"/>
            <a:ext cx="9330251" cy="3414140"/>
          </a:xfrm>
        </p:spPr>
        <p:txBody>
          <a:bodyPr wrap="square" anchor="ctr">
            <a:noAutofit/>
          </a:bodyPr>
          <a:lstStyle/>
          <a:p>
            <a:r>
              <a:rPr lang="en-IE" sz="1600" b="1" dirty="0"/>
              <a:t>Objective</a:t>
            </a:r>
            <a:r>
              <a:rPr lang="en-IE" sz="1600" dirty="0"/>
              <a:t>: Students will work in groups to design a nature-based solution for a local community or urban area.</a:t>
            </a:r>
          </a:p>
          <a:p>
            <a:pPr>
              <a:buFont typeface="Arial" panose="020B0604020202020204" pitchFamily="34" charset="0"/>
              <a:buChar char="•"/>
            </a:pPr>
            <a:r>
              <a:rPr lang="en-IE" sz="1600" b="1" dirty="0"/>
              <a:t>Instructions</a:t>
            </a:r>
            <a:r>
              <a:rPr lang="en-IE" sz="1600" dirty="0"/>
              <a:t>:</a:t>
            </a:r>
          </a:p>
          <a:p>
            <a:pPr marL="742950" lvl="1" indent="-285750">
              <a:buFont typeface="Arial" panose="020B0604020202020204" pitchFamily="34" charset="0"/>
              <a:buChar char="•"/>
            </a:pPr>
            <a:r>
              <a:rPr lang="en-IE" sz="1600" dirty="0"/>
              <a:t>Choose an urban challenge (e.g., stormwater management, heat islands, or pollution).</a:t>
            </a:r>
          </a:p>
          <a:p>
            <a:pPr marL="742950" lvl="1" indent="-285750">
              <a:buFont typeface="Arial" panose="020B0604020202020204" pitchFamily="34" charset="0"/>
              <a:buChar char="•"/>
            </a:pPr>
            <a:r>
              <a:rPr lang="en-IE" sz="1600" dirty="0"/>
              <a:t>Design a </a:t>
            </a:r>
            <a:r>
              <a:rPr lang="en-IE" sz="1600" b="1" dirty="0"/>
              <a:t>nature-based solution</a:t>
            </a:r>
            <a:r>
              <a:rPr lang="en-IE" sz="1600" dirty="0"/>
              <a:t> (e.g., </a:t>
            </a:r>
            <a:r>
              <a:rPr lang="en-IE" sz="1600" b="1" dirty="0"/>
              <a:t>rain gardens</a:t>
            </a:r>
            <a:r>
              <a:rPr lang="en-IE" sz="1600" dirty="0"/>
              <a:t>, </a:t>
            </a:r>
            <a:r>
              <a:rPr lang="en-IE" sz="1600" b="1" dirty="0"/>
              <a:t>green roofs</a:t>
            </a:r>
            <a:r>
              <a:rPr lang="en-IE" sz="1600" dirty="0"/>
              <a:t>, or </a:t>
            </a:r>
            <a:r>
              <a:rPr lang="en-IE" sz="1600" b="1" dirty="0"/>
              <a:t>swales</a:t>
            </a:r>
            <a:r>
              <a:rPr lang="en-IE" sz="1600" dirty="0"/>
              <a:t>) to address the chosen challenge.</a:t>
            </a:r>
          </a:p>
          <a:p>
            <a:pPr marL="742950" lvl="1" indent="-285750">
              <a:buFont typeface="Arial" panose="020B0604020202020204" pitchFamily="34" charset="0"/>
              <a:buChar char="•"/>
            </a:pPr>
            <a:r>
              <a:rPr lang="en-IE" sz="1600" dirty="0"/>
              <a:t>Develop a </a:t>
            </a:r>
            <a:r>
              <a:rPr lang="en-IE" sz="1600" b="1" dirty="0"/>
              <a:t>step-by-step implementation plan</a:t>
            </a:r>
            <a:r>
              <a:rPr lang="en-IE" sz="1600" dirty="0"/>
              <a:t> that includes community engagement, budget considerations, and policy integration.</a:t>
            </a:r>
          </a:p>
        </p:txBody>
      </p:sp>
      <p:sp>
        <p:nvSpPr>
          <p:cNvPr id="4" name="Slide Number Placeholder 3">
            <a:extLst>
              <a:ext uri="{FF2B5EF4-FFF2-40B4-BE49-F238E27FC236}">
                <a16:creationId xmlns:a16="http://schemas.microsoft.com/office/drawing/2014/main" id="{9ABAB614-63D7-5DE9-189D-E1978665D57D}"/>
              </a:ext>
            </a:extLst>
          </p:cNvPr>
          <p:cNvSpPr>
            <a:spLocks noGrp="1"/>
          </p:cNvSpPr>
          <p:nvPr>
            <p:ph type="sldNum" idx="12"/>
          </p:nvPr>
        </p:nvSpPr>
        <p:spPr>
          <a:xfrm>
            <a:off x="10558299" y="6208410"/>
            <a:ext cx="1052510" cy="365125"/>
          </a:xfrm>
        </p:spPr>
        <p:txBody>
          <a:bodyPr wrap="square" anchor="ctr">
            <a:normAutofit/>
          </a:bodyPr>
          <a:lstStyle/>
          <a:p>
            <a:pPr marL="0" lvl="0" indent="0" rtl="0">
              <a:spcBef>
                <a:spcPts val="0"/>
              </a:spcBef>
              <a:spcAft>
                <a:spcPts val="600"/>
              </a:spcAft>
              <a:buNone/>
            </a:pPr>
            <a:fld id="{00000000-1234-1234-1234-123412341234}" type="slidenum">
              <a:rPr lang="en-GB" smtClean="0"/>
              <a:pPr marL="0" lvl="0" indent="0" rtl="0">
                <a:spcBef>
                  <a:spcPts val="0"/>
                </a:spcBef>
                <a:spcAft>
                  <a:spcPts val="600"/>
                </a:spcAft>
                <a:buNone/>
              </a:pPr>
              <a:t>17</a:t>
            </a:fld>
            <a:endParaRPr lang="en-GB"/>
          </a:p>
        </p:txBody>
      </p:sp>
    </p:spTree>
    <p:extLst>
      <p:ext uri="{BB962C8B-B14F-4D97-AF65-F5344CB8AC3E}">
        <p14:creationId xmlns:p14="http://schemas.microsoft.com/office/powerpoint/2010/main" val="37422065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6">
          <a:extLst>
            <a:ext uri="{FF2B5EF4-FFF2-40B4-BE49-F238E27FC236}">
              <a16:creationId xmlns:a16="http://schemas.microsoft.com/office/drawing/2014/main" id="{B00A59AD-F23B-C73E-F28B-F60E138047E4}"/>
            </a:ext>
          </a:extLst>
        </p:cNvPr>
        <p:cNvGrpSpPr/>
        <p:nvPr/>
      </p:nvGrpSpPr>
      <p:grpSpPr>
        <a:xfrm>
          <a:off x="0" y="0"/>
          <a:ext cx="0" cy="0"/>
          <a:chOff x="0" y="0"/>
          <a:chExt cx="0" cy="0"/>
        </a:xfrm>
      </p:grpSpPr>
      <p:sp>
        <p:nvSpPr>
          <p:cNvPr id="227" name="Google Shape;227;p24">
            <a:extLst>
              <a:ext uri="{FF2B5EF4-FFF2-40B4-BE49-F238E27FC236}">
                <a16:creationId xmlns:a16="http://schemas.microsoft.com/office/drawing/2014/main" id="{70EFD7D7-2A0C-88F0-BC02-870CC6B7F1D2}"/>
              </a:ext>
            </a:extLst>
          </p:cNvPr>
          <p:cNvSpPr txBox="1">
            <a:spLocks noGrp="1"/>
          </p:cNvSpPr>
          <p:nvPr>
            <p:ph type="title"/>
          </p:nvPr>
        </p:nvSpPr>
        <p:spPr>
          <a:xfrm>
            <a:off x="581191" y="978195"/>
            <a:ext cx="7180575" cy="469591"/>
          </a:xfrm>
          <a:prstGeom prst="rect">
            <a:avLst/>
          </a:prstGeom>
          <a:noFill/>
          <a:ln>
            <a:noFill/>
          </a:ln>
        </p:spPr>
        <p:txBody>
          <a:bodyPr spcFirstLastPara="1" wrap="square" lIns="91425" tIns="45700" rIns="91425" bIns="45700" anchor="b" anchorCtr="0">
            <a:noAutofit/>
          </a:bodyPr>
          <a:lstStyle/>
          <a:p>
            <a:r>
              <a:rPr lang="en-IE" sz="3020" b="1" dirty="0"/>
              <a:t>Scaling NBS</a:t>
            </a:r>
          </a:p>
        </p:txBody>
      </p:sp>
      <p:sp>
        <p:nvSpPr>
          <p:cNvPr id="2" name="Text Placeholder 1">
            <a:extLst>
              <a:ext uri="{FF2B5EF4-FFF2-40B4-BE49-F238E27FC236}">
                <a16:creationId xmlns:a16="http://schemas.microsoft.com/office/drawing/2014/main" id="{18B9FBA0-A756-FCF4-C0F7-94A1CFFCF46E}"/>
              </a:ext>
            </a:extLst>
          </p:cNvPr>
          <p:cNvSpPr>
            <a:spLocks noGrp="1"/>
          </p:cNvSpPr>
          <p:nvPr>
            <p:ph type="body" idx="1"/>
          </p:nvPr>
        </p:nvSpPr>
        <p:spPr>
          <a:xfrm>
            <a:off x="581193" y="1530035"/>
            <a:ext cx="9676383" cy="3577673"/>
          </a:xfrm>
        </p:spPr>
        <p:txBody>
          <a:bodyPr>
            <a:noAutofit/>
          </a:bodyPr>
          <a:lstStyle/>
          <a:p>
            <a:r>
              <a:rPr lang="en-IE" b="1" dirty="0"/>
              <a:t>Challenges and Solutions in Implementing NBS at the Local Level</a:t>
            </a:r>
            <a:endParaRPr lang="en-IE" dirty="0"/>
          </a:p>
          <a:p>
            <a:pPr>
              <a:buFont typeface="Arial" panose="020B0604020202020204" pitchFamily="34" charset="0"/>
              <a:buChar char="•"/>
            </a:pPr>
            <a:r>
              <a:rPr lang="en-IE" b="1" dirty="0"/>
              <a:t>Challenges</a:t>
            </a:r>
            <a:r>
              <a:rPr lang="en-IE" dirty="0"/>
              <a:t>:</a:t>
            </a:r>
          </a:p>
          <a:p>
            <a:pPr marL="742950" lvl="1" indent="-285750">
              <a:buFont typeface="Arial" panose="020B0604020202020204" pitchFamily="34" charset="0"/>
              <a:buChar char="•"/>
            </a:pPr>
            <a:r>
              <a:rPr lang="en-IE" b="1" dirty="0"/>
              <a:t>Lack of funding</a:t>
            </a:r>
            <a:r>
              <a:rPr lang="en-IE" dirty="0"/>
              <a:t> and resources.</a:t>
            </a:r>
          </a:p>
          <a:p>
            <a:pPr marL="742950" lvl="1" indent="-285750">
              <a:buFont typeface="Arial" panose="020B0604020202020204" pitchFamily="34" charset="0"/>
              <a:buChar char="•"/>
            </a:pPr>
            <a:r>
              <a:rPr lang="en-IE" b="1" dirty="0"/>
              <a:t>Public resistance</a:t>
            </a:r>
            <a:r>
              <a:rPr lang="en-IE" dirty="0"/>
              <a:t> to change or disruption during implementation.</a:t>
            </a:r>
          </a:p>
          <a:p>
            <a:pPr marL="742950" lvl="1" indent="-285750">
              <a:buFont typeface="Arial" panose="020B0604020202020204" pitchFamily="34" charset="0"/>
              <a:buChar char="•"/>
            </a:pPr>
            <a:r>
              <a:rPr lang="en-IE" b="1" dirty="0"/>
              <a:t>Space constraints</a:t>
            </a:r>
            <a:r>
              <a:rPr lang="en-IE" dirty="0"/>
              <a:t> in dense urban areas.</a:t>
            </a:r>
          </a:p>
          <a:p>
            <a:pPr>
              <a:buFont typeface="Arial" panose="020B0604020202020204" pitchFamily="34" charset="0"/>
              <a:buChar char="•"/>
            </a:pPr>
            <a:r>
              <a:rPr lang="en-IE" b="1" dirty="0"/>
              <a:t>Solutions</a:t>
            </a:r>
            <a:r>
              <a:rPr lang="en-IE" dirty="0"/>
              <a:t>:</a:t>
            </a:r>
          </a:p>
          <a:p>
            <a:pPr marL="742950" lvl="1" indent="-285750">
              <a:buFont typeface="Arial" panose="020B0604020202020204" pitchFamily="34" charset="0"/>
              <a:buChar char="•"/>
            </a:pPr>
            <a:r>
              <a:rPr lang="en-IE" b="1" dirty="0"/>
              <a:t>Leveraging EU funding</a:t>
            </a:r>
            <a:r>
              <a:rPr lang="en-IE" dirty="0"/>
              <a:t> (e.g., </a:t>
            </a:r>
            <a:r>
              <a:rPr lang="en-IE" b="1" dirty="0"/>
              <a:t>Horizon Europe</a:t>
            </a:r>
            <a:r>
              <a:rPr lang="en-IE" dirty="0"/>
              <a:t>, </a:t>
            </a:r>
            <a:r>
              <a:rPr lang="en-IE" b="1" dirty="0"/>
              <a:t>LIFE Program</a:t>
            </a:r>
            <a:r>
              <a:rPr lang="en-IE" dirty="0"/>
              <a:t>).</a:t>
            </a:r>
          </a:p>
          <a:p>
            <a:pPr marL="742950" lvl="1" indent="-285750">
              <a:buFont typeface="Arial" panose="020B0604020202020204" pitchFamily="34" charset="0"/>
              <a:buChar char="•"/>
            </a:pPr>
            <a:r>
              <a:rPr lang="en-IE" b="1" dirty="0"/>
              <a:t>Engaging communities</a:t>
            </a:r>
            <a:r>
              <a:rPr lang="en-IE" dirty="0"/>
              <a:t> early in the planning process.</a:t>
            </a:r>
          </a:p>
          <a:p>
            <a:pPr marL="742950" lvl="1" indent="-285750">
              <a:buFont typeface="Arial" panose="020B0604020202020204" pitchFamily="34" charset="0"/>
              <a:buChar char="•"/>
            </a:pPr>
            <a:r>
              <a:rPr lang="en-IE" dirty="0"/>
              <a:t>Implementing </a:t>
            </a:r>
            <a:r>
              <a:rPr lang="en-IE" b="1" dirty="0"/>
              <a:t>smaller-scale pilot projects</a:t>
            </a:r>
            <a:r>
              <a:rPr lang="en-IE" dirty="0"/>
              <a:t> to demonstrate success.</a:t>
            </a:r>
          </a:p>
        </p:txBody>
      </p:sp>
      <p:sp>
        <p:nvSpPr>
          <p:cNvPr id="229" name="Google Shape;229;p24">
            <a:extLst>
              <a:ext uri="{FF2B5EF4-FFF2-40B4-BE49-F238E27FC236}">
                <a16:creationId xmlns:a16="http://schemas.microsoft.com/office/drawing/2014/main" id="{52844E7B-9E92-C070-8053-C845A3780787}"/>
              </a:ext>
            </a:extLst>
          </p:cNvPr>
          <p:cNvSpPr txBox="1">
            <a:spLocks noGrp="1"/>
          </p:cNvSpPr>
          <p:nvPr>
            <p:ph type="sldNum" idx="12"/>
          </p:nvPr>
        </p:nvSpPr>
        <p:spPr>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GB"/>
              <a:t>18</a:t>
            </a:fld>
            <a:endParaRPr/>
          </a:p>
        </p:txBody>
      </p:sp>
    </p:spTree>
    <p:extLst>
      <p:ext uri="{BB962C8B-B14F-4D97-AF65-F5344CB8AC3E}">
        <p14:creationId xmlns:p14="http://schemas.microsoft.com/office/powerpoint/2010/main" val="7155816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6">
          <a:extLst>
            <a:ext uri="{FF2B5EF4-FFF2-40B4-BE49-F238E27FC236}">
              <a16:creationId xmlns:a16="http://schemas.microsoft.com/office/drawing/2014/main" id="{AC0B030D-85EE-FEA1-6D61-691744910FE6}"/>
            </a:ext>
          </a:extLst>
        </p:cNvPr>
        <p:cNvGrpSpPr/>
        <p:nvPr/>
      </p:nvGrpSpPr>
      <p:grpSpPr>
        <a:xfrm>
          <a:off x="0" y="0"/>
          <a:ext cx="0" cy="0"/>
          <a:chOff x="0" y="0"/>
          <a:chExt cx="0" cy="0"/>
        </a:xfrm>
      </p:grpSpPr>
      <p:sp>
        <p:nvSpPr>
          <p:cNvPr id="227" name="Google Shape;227;p24">
            <a:extLst>
              <a:ext uri="{FF2B5EF4-FFF2-40B4-BE49-F238E27FC236}">
                <a16:creationId xmlns:a16="http://schemas.microsoft.com/office/drawing/2014/main" id="{5F93FAE2-7317-363B-48BF-D6649654779B}"/>
              </a:ext>
            </a:extLst>
          </p:cNvPr>
          <p:cNvSpPr txBox="1">
            <a:spLocks noGrp="1"/>
          </p:cNvSpPr>
          <p:nvPr>
            <p:ph type="title"/>
          </p:nvPr>
        </p:nvSpPr>
        <p:spPr>
          <a:xfrm>
            <a:off x="581192" y="968721"/>
            <a:ext cx="7012788" cy="479066"/>
          </a:xfrm>
          <a:prstGeom prst="rect">
            <a:avLst/>
          </a:prstGeom>
          <a:noFill/>
          <a:ln>
            <a:noFill/>
          </a:ln>
        </p:spPr>
        <p:txBody>
          <a:bodyPr spcFirstLastPara="1" wrap="square" lIns="91425" tIns="45700" rIns="91425" bIns="45700" anchor="b" anchorCtr="0">
            <a:noAutofit/>
          </a:bodyPr>
          <a:lstStyle/>
          <a:p>
            <a:r>
              <a:rPr lang="en-IE" sz="3020" b="1" dirty="0"/>
              <a:t>Vision for Nature-Integrated Cities</a:t>
            </a:r>
          </a:p>
        </p:txBody>
      </p:sp>
      <p:sp>
        <p:nvSpPr>
          <p:cNvPr id="229" name="Google Shape;229;p24">
            <a:extLst>
              <a:ext uri="{FF2B5EF4-FFF2-40B4-BE49-F238E27FC236}">
                <a16:creationId xmlns:a16="http://schemas.microsoft.com/office/drawing/2014/main" id="{FF71E03A-88C0-B455-6F5A-1939EF04E89A}"/>
              </a:ext>
            </a:extLst>
          </p:cNvPr>
          <p:cNvSpPr txBox="1">
            <a:spLocks noGrp="1"/>
          </p:cNvSpPr>
          <p:nvPr>
            <p:ph type="sldNum" idx="12"/>
          </p:nvPr>
        </p:nvSpPr>
        <p:spPr>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GB"/>
              <a:t>19</a:t>
            </a:fld>
            <a:endParaRPr/>
          </a:p>
        </p:txBody>
      </p:sp>
      <p:graphicFrame>
        <p:nvGraphicFramePr>
          <p:cNvPr id="11" name="Table 10">
            <a:extLst>
              <a:ext uri="{FF2B5EF4-FFF2-40B4-BE49-F238E27FC236}">
                <a16:creationId xmlns:a16="http://schemas.microsoft.com/office/drawing/2014/main" id="{4733C7C2-3FA6-5DCE-FAB9-05F48455AD8F}"/>
              </a:ext>
            </a:extLst>
          </p:cNvPr>
          <p:cNvGraphicFramePr>
            <a:graphicFrameLocks noGrp="1"/>
          </p:cNvGraphicFramePr>
          <p:nvPr>
            <p:extLst>
              <p:ext uri="{D42A27DB-BD31-4B8C-83A1-F6EECF244321}">
                <p14:modId xmlns:p14="http://schemas.microsoft.com/office/powerpoint/2010/main" val="4085495034"/>
              </p:ext>
            </p:extLst>
          </p:nvPr>
        </p:nvGraphicFramePr>
        <p:xfrm>
          <a:off x="1585331" y="1447787"/>
          <a:ext cx="9021338" cy="4441493"/>
        </p:xfrm>
        <a:graphic>
          <a:graphicData uri="http://schemas.openxmlformats.org/drawingml/2006/table">
            <a:tbl>
              <a:tblPr firstRow="1" bandRow="1">
                <a:tableStyleId>{5C22544A-7EE6-4342-B048-85BDC9FD1C3A}</a:tableStyleId>
              </a:tblPr>
              <a:tblGrid>
                <a:gridCol w="4510669">
                  <a:extLst>
                    <a:ext uri="{9D8B030D-6E8A-4147-A177-3AD203B41FA5}">
                      <a16:colId xmlns:a16="http://schemas.microsoft.com/office/drawing/2014/main" val="2966115653"/>
                    </a:ext>
                  </a:extLst>
                </a:gridCol>
                <a:gridCol w="4510669">
                  <a:extLst>
                    <a:ext uri="{9D8B030D-6E8A-4147-A177-3AD203B41FA5}">
                      <a16:colId xmlns:a16="http://schemas.microsoft.com/office/drawing/2014/main" val="3695678036"/>
                    </a:ext>
                  </a:extLst>
                </a:gridCol>
              </a:tblGrid>
              <a:tr h="473327">
                <a:tc>
                  <a:txBody>
                    <a:bodyPr/>
                    <a:lstStyle/>
                    <a:p>
                      <a:r>
                        <a:rPr lang="en-IE" b="1" dirty="0"/>
                        <a:t>Trend</a:t>
                      </a:r>
                      <a:endParaRPr lang="en-IE" dirty="0"/>
                    </a:p>
                  </a:txBody>
                  <a:tcPr anchor="ctr"/>
                </a:tc>
                <a:tc>
                  <a:txBody>
                    <a:bodyPr/>
                    <a:lstStyle/>
                    <a:p>
                      <a:r>
                        <a:rPr lang="en-IE" b="1" dirty="0"/>
                        <a:t>Future Focus</a:t>
                      </a:r>
                      <a:endParaRPr lang="en-IE" dirty="0"/>
                    </a:p>
                  </a:txBody>
                  <a:tcPr anchor="ctr"/>
                </a:tc>
                <a:extLst>
                  <a:ext uri="{0D108BD9-81ED-4DB2-BD59-A6C34878D82A}">
                    <a16:rowId xmlns:a16="http://schemas.microsoft.com/office/drawing/2014/main" val="485571272"/>
                  </a:ext>
                </a:extLst>
              </a:tr>
              <a:tr h="661361">
                <a:tc>
                  <a:txBody>
                    <a:bodyPr/>
                    <a:lstStyle/>
                    <a:p>
                      <a:pPr algn="ctr"/>
                      <a:r>
                        <a:rPr lang="en-IE" sz="1600" b="1" dirty="0">
                          <a:solidFill>
                            <a:schemeClr val="accent1"/>
                          </a:solidFill>
                        </a:rPr>
                        <a:t>Integration of Smart Technologies</a:t>
                      </a:r>
                      <a:endParaRPr lang="en-IE" sz="1600" dirty="0">
                        <a:solidFill>
                          <a:schemeClr val="accent1"/>
                        </a:solidFill>
                      </a:endParaRPr>
                    </a:p>
                  </a:txBody>
                  <a:tcPr anchor="ctr"/>
                </a:tc>
                <a:tc>
                  <a:txBody>
                    <a:bodyPr/>
                    <a:lstStyle/>
                    <a:p>
                      <a:r>
                        <a:rPr lang="en-IE" dirty="0">
                          <a:solidFill>
                            <a:schemeClr val="accent2"/>
                          </a:solidFill>
                        </a:rPr>
                        <a:t>Use of </a:t>
                      </a:r>
                      <a:r>
                        <a:rPr lang="en-IE" b="1" dirty="0">
                          <a:solidFill>
                            <a:schemeClr val="accent2"/>
                          </a:solidFill>
                        </a:rPr>
                        <a:t>smart sensors</a:t>
                      </a:r>
                      <a:r>
                        <a:rPr lang="en-IE" dirty="0">
                          <a:solidFill>
                            <a:schemeClr val="accent2"/>
                          </a:solidFill>
                        </a:rPr>
                        <a:t> and </a:t>
                      </a:r>
                      <a:r>
                        <a:rPr lang="en-IE" b="1" dirty="0">
                          <a:solidFill>
                            <a:schemeClr val="accent2"/>
                          </a:solidFill>
                        </a:rPr>
                        <a:t>IoT</a:t>
                      </a:r>
                      <a:r>
                        <a:rPr lang="en-IE" dirty="0">
                          <a:solidFill>
                            <a:schemeClr val="accent2"/>
                          </a:solidFill>
                        </a:rPr>
                        <a:t> to monitor and optimize NBS performance.</a:t>
                      </a:r>
                    </a:p>
                  </a:txBody>
                  <a:tcPr anchor="ctr"/>
                </a:tc>
                <a:extLst>
                  <a:ext uri="{0D108BD9-81ED-4DB2-BD59-A6C34878D82A}">
                    <a16:rowId xmlns:a16="http://schemas.microsoft.com/office/drawing/2014/main" val="936375444"/>
                  </a:ext>
                </a:extLst>
              </a:tr>
              <a:tr h="661361">
                <a:tc>
                  <a:txBody>
                    <a:bodyPr/>
                    <a:lstStyle/>
                    <a:p>
                      <a:pPr algn="ctr"/>
                      <a:r>
                        <a:rPr lang="en-IE" sz="1600" b="1" dirty="0">
                          <a:solidFill>
                            <a:schemeClr val="accent1"/>
                          </a:solidFill>
                        </a:rPr>
                        <a:t>Expanding Public-Private Partnerships</a:t>
                      </a:r>
                      <a:endParaRPr lang="en-IE" sz="1600" dirty="0">
                        <a:solidFill>
                          <a:schemeClr val="accent1"/>
                        </a:solidFill>
                      </a:endParaRPr>
                    </a:p>
                  </a:txBody>
                  <a:tcPr anchor="ctr"/>
                </a:tc>
                <a:tc>
                  <a:txBody>
                    <a:bodyPr/>
                    <a:lstStyle/>
                    <a:p>
                      <a:r>
                        <a:rPr lang="en-IE" dirty="0">
                          <a:solidFill>
                            <a:schemeClr val="accent2"/>
                          </a:solidFill>
                        </a:rPr>
                        <a:t>Increased </a:t>
                      </a:r>
                      <a:r>
                        <a:rPr lang="en-IE" b="1" dirty="0">
                          <a:solidFill>
                            <a:schemeClr val="accent2"/>
                          </a:solidFill>
                        </a:rPr>
                        <a:t>collaboration</a:t>
                      </a:r>
                      <a:r>
                        <a:rPr lang="en-IE" dirty="0">
                          <a:solidFill>
                            <a:schemeClr val="accent2"/>
                          </a:solidFill>
                        </a:rPr>
                        <a:t> to scale NBS projects through </a:t>
                      </a:r>
                      <a:r>
                        <a:rPr lang="en-IE" b="1" dirty="0">
                          <a:solidFill>
                            <a:schemeClr val="accent2"/>
                          </a:solidFill>
                        </a:rPr>
                        <a:t>green bonds</a:t>
                      </a:r>
                      <a:r>
                        <a:rPr lang="en-IE" dirty="0">
                          <a:solidFill>
                            <a:schemeClr val="accent2"/>
                          </a:solidFill>
                        </a:rPr>
                        <a:t> and </a:t>
                      </a:r>
                      <a:r>
                        <a:rPr lang="en-IE" b="1" dirty="0">
                          <a:solidFill>
                            <a:schemeClr val="accent2"/>
                          </a:solidFill>
                        </a:rPr>
                        <a:t>EU funding</a:t>
                      </a:r>
                      <a:r>
                        <a:rPr lang="en-IE" dirty="0">
                          <a:solidFill>
                            <a:schemeClr val="accent2"/>
                          </a:solidFill>
                        </a:rPr>
                        <a:t>.</a:t>
                      </a:r>
                    </a:p>
                  </a:txBody>
                  <a:tcPr anchor="ctr"/>
                </a:tc>
                <a:extLst>
                  <a:ext uri="{0D108BD9-81ED-4DB2-BD59-A6C34878D82A}">
                    <a16:rowId xmlns:a16="http://schemas.microsoft.com/office/drawing/2014/main" val="2450977167"/>
                  </a:ext>
                </a:extLst>
              </a:tr>
              <a:tr h="661361">
                <a:tc>
                  <a:txBody>
                    <a:bodyPr/>
                    <a:lstStyle/>
                    <a:p>
                      <a:pPr algn="ctr"/>
                      <a:r>
                        <a:rPr lang="en-IE" sz="1600" b="1" dirty="0">
                          <a:solidFill>
                            <a:schemeClr val="accent1"/>
                          </a:solidFill>
                        </a:rPr>
                        <a:t>NBS as Standard Practice</a:t>
                      </a:r>
                      <a:endParaRPr lang="en-IE" sz="1600" dirty="0">
                        <a:solidFill>
                          <a:schemeClr val="accent1"/>
                        </a:solidFill>
                      </a:endParaRPr>
                    </a:p>
                  </a:txBody>
                  <a:tcPr anchor="ctr"/>
                </a:tc>
                <a:tc>
                  <a:txBody>
                    <a:bodyPr/>
                    <a:lstStyle/>
                    <a:p>
                      <a:r>
                        <a:rPr lang="en-IE" dirty="0">
                          <a:solidFill>
                            <a:schemeClr val="accent2"/>
                          </a:solidFill>
                        </a:rPr>
                        <a:t>Make NBS a </a:t>
                      </a:r>
                      <a:r>
                        <a:rPr lang="en-IE" b="1" dirty="0">
                          <a:solidFill>
                            <a:schemeClr val="accent2"/>
                          </a:solidFill>
                        </a:rPr>
                        <a:t>mandatory requirement</a:t>
                      </a:r>
                      <a:r>
                        <a:rPr lang="en-IE" dirty="0">
                          <a:solidFill>
                            <a:schemeClr val="accent2"/>
                          </a:solidFill>
                        </a:rPr>
                        <a:t> in urban planning and zoning regulations.</a:t>
                      </a:r>
                    </a:p>
                  </a:txBody>
                  <a:tcPr anchor="ctr"/>
                </a:tc>
                <a:extLst>
                  <a:ext uri="{0D108BD9-81ED-4DB2-BD59-A6C34878D82A}">
                    <a16:rowId xmlns:a16="http://schemas.microsoft.com/office/drawing/2014/main" val="2888442410"/>
                  </a:ext>
                </a:extLst>
              </a:tr>
              <a:tr h="661361">
                <a:tc>
                  <a:txBody>
                    <a:bodyPr/>
                    <a:lstStyle/>
                    <a:p>
                      <a:pPr algn="ctr"/>
                      <a:r>
                        <a:rPr lang="en-IE" sz="1600" b="1" dirty="0">
                          <a:solidFill>
                            <a:schemeClr val="accent1"/>
                          </a:solidFill>
                        </a:rPr>
                        <a:t>Climate Change Adaptation &amp; Mitigation</a:t>
                      </a:r>
                      <a:endParaRPr lang="en-IE" sz="1600" dirty="0">
                        <a:solidFill>
                          <a:schemeClr val="accent1"/>
                        </a:solidFill>
                      </a:endParaRPr>
                    </a:p>
                  </a:txBody>
                  <a:tcPr anchor="ctr"/>
                </a:tc>
                <a:tc>
                  <a:txBody>
                    <a:bodyPr/>
                    <a:lstStyle/>
                    <a:p>
                      <a:r>
                        <a:rPr lang="en-IE" dirty="0">
                          <a:solidFill>
                            <a:schemeClr val="accent2"/>
                          </a:solidFill>
                        </a:rPr>
                        <a:t>NBS for </a:t>
                      </a:r>
                      <a:r>
                        <a:rPr lang="en-IE" b="1" dirty="0">
                          <a:solidFill>
                            <a:schemeClr val="accent2"/>
                          </a:solidFill>
                        </a:rPr>
                        <a:t>carbon sequestration</a:t>
                      </a:r>
                      <a:r>
                        <a:rPr lang="en-IE" dirty="0">
                          <a:solidFill>
                            <a:schemeClr val="accent2"/>
                          </a:solidFill>
                        </a:rPr>
                        <a:t>, </a:t>
                      </a:r>
                      <a:r>
                        <a:rPr lang="en-IE" b="1" dirty="0">
                          <a:solidFill>
                            <a:schemeClr val="accent2"/>
                          </a:solidFill>
                        </a:rPr>
                        <a:t>flood resilience</a:t>
                      </a:r>
                      <a:r>
                        <a:rPr lang="en-IE" dirty="0">
                          <a:solidFill>
                            <a:schemeClr val="accent2"/>
                          </a:solidFill>
                        </a:rPr>
                        <a:t>, and </a:t>
                      </a:r>
                      <a:r>
                        <a:rPr lang="en-IE" b="1" dirty="0">
                          <a:solidFill>
                            <a:schemeClr val="accent2"/>
                          </a:solidFill>
                        </a:rPr>
                        <a:t>biodiversity restoration</a:t>
                      </a:r>
                      <a:r>
                        <a:rPr lang="en-IE" dirty="0">
                          <a:solidFill>
                            <a:schemeClr val="accent2"/>
                          </a:solidFill>
                        </a:rPr>
                        <a:t>.</a:t>
                      </a:r>
                    </a:p>
                  </a:txBody>
                  <a:tcPr anchor="ctr"/>
                </a:tc>
                <a:extLst>
                  <a:ext uri="{0D108BD9-81ED-4DB2-BD59-A6C34878D82A}">
                    <a16:rowId xmlns:a16="http://schemas.microsoft.com/office/drawing/2014/main" val="3146674957"/>
                  </a:ext>
                </a:extLst>
              </a:tr>
              <a:tr h="661361">
                <a:tc>
                  <a:txBody>
                    <a:bodyPr/>
                    <a:lstStyle/>
                    <a:p>
                      <a:pPr algn="ctr"/>
                      <a:r>
                        <a:rPr lang="en-IE" sz="1600" b="1" dirty="0">
                          <a:solidFill>
                            <a:schemeClr val="accent1"/>
                          </a:solidFill>
                        </a:rPr>
                        <a:t>Community-Led NBS Implementation</a:t>
                      </a:r>
                      <a:endParaRPr lang="en-IE" sz="1600" dirty="0">
                        <a:solidFill>
                          <a:schemeClr val="accent1"/>
                        </a:solidFill>
                      </a:endParaRPr>
                    </a:p>
                  </a:txBody>
                  <a:tcPr anchor="ctr"/>
                </a:tc>
                <a:tc>
                  <a:txBody>
                    <a:bodyPr/>
                    <a:lstStyle/>
                    <a:p>
                      <a:r>
                        <a:rPr lang="en-IE" dirty="0">
                          <a:solidFill>
                            <a:schemeClr val="accent2"/>
                          </a:solidFill>
                        </a:rPr>
                        <a:t>Empower </a:t>
                      </a:r>
                      <a:r>
                        <a:rPr lang="en-IE" b="1" dirty="0">
                          <a:solidFill>
                            <a:schemeClr val="accent2"/>
                          </a:solidFill>
                        </a:rPr>
                        <a:t>local communities</a:t>
                      </a:r>
                      <a:r>
                        <a:rPr lang="en-IE" dirty="0">
                          <a:solidFill>
                            <a:schemeClr val="accent2"/>
                          </a:solidFill>
                        </a:rPr>
                        <a:t> in the </a:t>
                      </a:r>
                      <a:r>
                        <a:rPr lang="en-IE" b="1" dirty="0">
                          <a:solidFill>
                            <a:schemeClr val="accent2"/>
                          </a:solidFill>
                        </a:rPr>
                        <a:t>design</a:t>
                      </a:r>
                      <a:r>
                        <a:rPr lang="en-IE" dirty="0">
                          <a:solidFill>
                            <a:schemeClr val="accent2"/>
                          </a:solidFill>
                        </a:rPr>
                        <a:t>, </a:t>
                      </a:r>
                      <a:r>
                        <a:rPr lang="en-IE" b="1" dirty="0">
                          <a:solidFill>
                            <a:schemeClr val="accent2"/>
                          </a:solidFill>
                        </a:rPr>
                        <a:t>implementation</a:t>
                      </a:r>
                      <a:r>
                        <a:rPr lang="en-IE" dirty="0">
                          <a:solidFill>
                            <a:schemeClr val="accent2"/>
                          </a:solidFill>
                        </a:rPr>
                        <a:t>, and </a:t>
                      </a:r>
                      <a:r>
                        <a:rPr lang="en-IE" b="1" dirty="0">
                          <a:solidFill>
                            <a:schemeClr val="accent2"/>
                          </a:solidFill>
                        </a:rPr>
                        <a:t>maintenance</a:t>
                      </a:r>
                      <a:r>
                        <a:rPr lang="en-IE" dirty="0">
                          <a:solidFill>
                            <a:schemeClr val="accent2"/>
                          </a:solidFill>
                        </a:rPr>
                        <a:t> of NBS.</a:t>
                      </a:r>
                    </a:p>
                  </a:txBody>
                  <a:tcPr anchor="ctr"/>
                </a:tc>
                <a:extLst>
                  <a:ext uri="{0D108BD9-81ED-4DB2-BD59-A6C34878D82A}">
                    <a16:rowId xmlns:a16="http://schemas.microsoft.com/office/drawing/2014/main" val="3897389624"/>
                  </a:ext>
                </a:extLst>
              </a:tr>
              <a:tr h="661361">
                <a:tc>
                  <a:txBody>
                    <a:bodyPr/>
                    <a:lstStyle/>
                    <a:p>
                      <a:pPr algn="ctr"/>
                      <a:r>
                        <a:rPr lang="en-IE" sz="1600" b="1" dirty="0">
                          <a:solidFill>
                            <a:schemeClr val="accent1"/>
                          </a:solidFill>
                        </a:rPr>
                        <a:t>Enhanced Policy Frameworks</a:t>
                      </a:r>
                      <a:endParaRPr lang="en-IE" sz="1600" dirty="0">
                        <a:solidFill>
                          <a:schemeClr val="accent1"/>
                        </a:solidFill>
                      </a:endParaRPr>
                    </a:p>
                  </a:txBody>
                  <a:tcPr anchor="ctr"/>
                </a:tc>
                <a:tc>
                  <a:txBody>
                    <a:bodyPr/>
                    <a:lstStyle/>
                    <a:p>
                      <a:r>
                        <a:rPr lang="en-IE" dirty="0">
                          <a:solidFill>
                            <a:schemeClr val="accent2"/>
                          </a:solidFill>
                        </a:rPr>
                        <a:t>Strengthen </a:t>
                      </a:r>
                      <a:r>
                        <a:rPr lang="en-IE" b="1" dirty="0">
                          <a:solidFill>
                            <a:schemeClr val="accent2"/>
                          </a:solidFill>
                        </a:rPr>
                        <a:t>policies</a:t>
                      </a:r>
                      <a:r>
                        <a:rPr lang="en-IE" dirty="0">
                          <a:solidFill>
                            <a:schemeClr val="accent2"/>
                          </a:solidFill>
                        </a:rPr>
                        <a:t> and incentives to make NBS integral to </a:t>
                      </a:r>
                      <a:r>
                        <a:rPr lang="en-IE" b="1" dirty="0">
                          <a:solidFill>
                            <a:schemeClr val="accent2"/>
                          </a:solidFill>
                        </a:rPr>
                        <a:t>sustainable cities</a:t>
                      </a:r>
                      <a:r>
                        <a:rPr lang="en-IE" dirty="0">
                          <a:solidFill>
                            <a:schemeClr val="accent2"/>
                          </a:solidFill>
                        </a:rPr>
                        <a:t>.</a:t>
                      </a:r>
                    </a:p>
                  </a:txBody>
                  <a:tcPr anchor="ctr"/>
                </a:tc>
                <a:extLst>
                  <a:ext uri="{0D108BD9-81ED-4DB2-BD59-A6C34878D82A}">
                    <a16:rowId xmlns:a16="http://schemas.microsoft.com/office/drawing/2014/main" val="1890125685"/>
                  </a:ext>
                </a:extLst>
              </a:tr>
            </a:tbl>
          </a:graphicData>
        </a:graphic>
      </p:graphicFrame>
    </p:spTree>
    <p:extLst>
      <p:ext uri="{BB962C8B-B14F-4D97-AF65-F5344CB8AC3E}">
        <p14:creationId xmlns:p14="http://schemas.microsoft.com/office/powerpoint/2010/main" val="19074625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24"/>
          <p:cNvSpPr txBox="1">
            <a:spLocks noGrp="1"/>
          </p:cNvSpPr>
          <p:nvPr>
            <p:ph type="title"/>
          </p:nvPr>
        </p:nvSpPr>
        <p:spPr>
          <a:xfrm>
            <a:off x="581192" y="5262296"/>
            <a:ext cx="6284065" cy="689514"/>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019266"/>
              </a:buClr>
              <a:buSzPts val="2520"/>
              <a:buFont typeface="Arial"/>
              <a:buNone/>
            </a:pPr>
            <a:r>
              <a:rPr lang="en-GB" sz="3020" b="1" dirty="0"/>
              <a:t>NBS Definition – EU</a:t>
            </a:r>
            <a:endParaRPr sz="3020" b="1" dirty="0"/>
          </a:p>
        </p:txBody>
      </p:sp>
      <p:sp>
        <p:nvSpPr>
          <p:cNvPr id="2" name="Text Placeholder 1">
            <a:extLst>
              <a:ext uri="{FF2B5EF4-FFF2-40B4-BE49-F238E27FC236}">
                <a16:creationId xmlns:a16="http://schemas.microsoft.com/office/drawing/2014/main" id="{7E139547-8223-DF8D-B3E4-3A6402541CEC}"/>
              </a:ext>
            </a:extLst>
          </p:cNvPr>
          <p:cNvSpPr>
            <a:spLocks noGrp="1"/>
          </p:cNvSpPr>
          <p:nvPr>
            <p:ph type="body" idx="1"/>
          </p:nvPr>
        </p:nvSpPr>
        <p:spPr/>
        <p:txBody>
          <a:bodyPr>
            <a:normAutofit/>
          </a:bodyPr>
          <a:lstStyle/>
          <a:p>
            <a:pPr marL="111760" indent="0" algn="ctr">
              <a:buNone/>
            </a:pPr>
            <a:r>
              <a:rPr lang="en-IE" sz="2400" b="0" i="0" dirty="0">
                <a:solidFill>
                  <a:srgbClr val="26324B"/>
                </a:solidFill>
                <a:effectLst/>
                <a:latin typeface="arial" panose="020B0604020202020204" pitchFamily="34" charset="0"/>
              </a:rPr>
              <a:t>“Solutions that are </a:t>
            </a:r>
            <a:r>
              <a:rPr lang="en-IE" sz="2400" b="0" i="0" u="sng" dirty="0">
                <a:solidFill>
                  <a:srgbClr val="26324B"/>
                </a:solidFill>
                <a:effectLst/>
                <a:latin typeface="arial" panose="020B0604020202020204" pitchFamily="34" charset="0"/>
              </a:rPr>
              <a:t>inspired</a:t>
            </a:r>
            <a:r>
              <a:rPr lang="en-IE" sz="2400" b="0" i="0" dirty="0">
                <a:solidFill>
                  <a:srgbClr val="26324B"/>
                </a:solidFill>
                <a:effectLst/>
                <a:latin typeface="arial" panose="020B0604020202020204" pitchFamily="34" charset="0"/>
              </a:rPr>
              <a:t> and </a:t>
            </a:r>
            <a:r>
              <a:rPr lang="en-IE" sz="2400" b="0" i="0" u="sng" dirty="0">
                <a:solidFill>
                  <a:srgbClr val="26324B"/>
                </a:solidFill>
                <a:effectLst/>
                <a:latin typeface="arial" panose="020B0604020202020204" pitchFamily="34" charset="0"/>
              </a:rPr>
              <a:t>supported</a:t>
            </a:r>
            <a:r>
              <a:rPr lang="en-IE" sz="2400" b="0" i="0" dirty="0">
                <a:solidFill>
                  <a:srgbClr val="26324B"/>
                </a:solidFill>
                <a:effectLst/>
                <a:latin typeface="arial" panose="020B0604020202020204" pitchFamily="34" charset="0"/>
              </a:rPr>
              <a:t> by nature, which are cost-effective, simultaneously provide </a:t>
            </a:r>
            <a:r>
              <a:rPr lang="en-IE" sz="2400" b="0" i="0" u="sng" dirty="0">
                <a:solidFill>
                  <a:srgbClr val="26324B"/>
                </a:solidFill>
                <a:effectLst/>
                <a:latin typeface="arial" panose="020B0604020202020204" pitchFamily="34" charset="0"/>
              </a:rPr>
              <a:t>environmental, social and economic benefits </a:t>
            </a:r>
            <a:r>
              <a:rPr lang="en-IE" sz="2400" b="0" i="0" dirty="0">
                <a:solidFill>
                  <a:srgbClr val="26324B"/>
                </a:solidFill>
                <a:effectLst/>
                <a:latin typeface="arial" panose="020B0604020202020204" pitchFamily="34" charset="0"/>
              </a:rPr>
              <a:t>and help build resilience. </a:t>
            </a:r>
          </a:p>
          <a:p>
            <a:pPr marL="111760" indent="0" algn="ctr">
              <a:buNone/>
            </a:pPr>
            <a:r>
              <a:rPr lang="en-IE" sz="2400" b="0" i="0" dirty="0">
                <a:solidFill>
                  <a:srgbClr val="26324B"/>
                </a:solidFill>
                <a:effectLst/>
                <a:latin typeface="arial" panose="020B0604020202020204" pitchFamily="34" charset="0"/>
              </a:rPr>
              <a:t>Such solutions bring more, and more diverse, nature and natural features and processes into cities, landscapes and seascapes, through locally adapted, resource-efficient and systemic interventions.”</a:t>
            </a:r>
            <a:endParaRPr lang="en-IE" sz="2400" dirty="0"/>
          </a:p>
        </p:txBody>
      </p:sp>
      <p:sp>
        <p:nvSpPr>
          <p:cNvPr id="4" name="Text Placeholder 3">
            <a:extLst>
              <a:ext uri="{FF2B5EF4-FFF2-40B4-BE49-F238E27FC236}">
                <a16:creationId xmlns:a16="http://schemas.microsoft.com/office/drawing/2014/main" id="{F2DC3243-13A8-2821-EA69-41029F145301}"/>
              </a:ext>
            </a:extLst>
          </p:cNvPr>
          <p:cNvSpPr>
            <a:spLocks noGrp="1"/>
          </p:cNvSpPr>
          <p:nvPr>
            <p:ph type="body" idx="2"/>
          </p:nvPr>
        </p:nvSpPr>
        <p:spPr/>
        <p:txBody>
          <a:bodyPr>
            <a:normAutofit/>
          </a:bodyPr>
          <a:lstStyle/>
          <a:p>
            <a:r>
              <a:rPr lang="en-IE" sz="1800" dirty="0"/>
              <a:t>Reference: </a:t>
            </a:r>
            <a:r>
              <a:rPr lang="en-IE" sz="1800" dirty="0">
                <a:solidFill>
                  <a:schemeClr val="bg1"/>
                </a:solidFill>
                <a:hlinkClick r:id="rId3">
                  <a:extLst>
                    <a:ext uri="{A12FA001-AC4F-418D-AE19-62706E023703}">
                      <ahyp:hlinkClr xmlns:ahyp="http://schemas.microsoft.com/office/drawing/2018/hyperlinkcolor" val="tx"/>
                    </a:ext>
                  </a:extLst>
                </a:hlinkClick>
              </a:rPr>
              <a:t>European Commission</a:t>
            </a:r>
            <a:r>
              <a:rPr lang="en-IE" sz="1800" dirty="0"/>
              <a:t> </a:t>
            </a:r>
          </a:p>
        </p:txBody>
      </p:sp>
      <p:sp>
        <p:nvSpPr>
          <p:cNvPr id="229" name="Google Shape;229;p24"/>
          <p:cNvSpPr txBox="1">
            <a:spLocks noGrp="1"/>
          </p:cNvSpPr>
          <p:nvPr>
            <p:ph type="sldNum" idx="12"/>
          </p:nvPr>
        </p:nvSpPr>
        <p:spPr>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GB"/>
              <a:t>2</a:t>
            </a:fld>
            <a:endParaRPr/>
          </a:p>
        </p:txBody>
      </p:sp>
    </p:spTree>
    <p:extLst>
      <p:ext uri="{BB962C8B-B14F-4D97-AF65-F5344CB8AC3E}">
        <p14:creationId xmlns:p14="http://schemas.microsoft.com/office/powerpoint/2010/main" val="38063333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6">
          <a:extLst>
            <a:ext uri="{FF2B5EF4-FFF2-40B4-BE49-F238E27FC236}">
              <a16:creationId xmlns:a16="http://schemas.microsoft.com/office/drawing/2014/main" id="{F9C4F254-F269-87C2-ADA7-82E46AA32A7B}"/>
            </a:ext>
          </a:extLst>
        </p:cNvPr>
        <p:cNvGrpSpPr/>
        <p:nvPr/>
      </p:nvGrpSpPr>
      <p:grpSpPr>
        <a:xfrm>
          <a:off x="0" y="0"/>
          <a:ext cx="0" cy="0"/>
          <a:chOff x="0" y="0"/>
          <a:chExt cx="0" cy="0"/>
        </a:xfrm>
      </p:grpSpPr>
      <p:sp>
        <p:nvSpPr>
          <p:cNvPr id="227" name="Google Shape;227;p24">
            <a:extLst>
              <a:ext uri="{FF2B5EF4-FFF2-40B4-BE49-F238E27FC236}">
                <a16:creationId xmlns:a16="http://schemas.microsoft.com/office/drawing/2014/main" id="{EEBA600E-3DC6-0D7C-AEBA-8EF9DCB9CEA6}"/>
              </a:ext>
            </a:extLst>
          </p:cNvPr>
          <p:cNvSpPr txBox="1">
            <a:spLocks noGrp="1"/>
          </p:cNvSpPr>
          <p:nvPr>
            <p:ph type="title"/>
          </p:nvPr>
        </p:nvSpPr>
        <p:spPr>
          <a:xfrm>
            <a:off x="581192" y="968721"/>
            <a:ext cx="5415747" cy="479066"/>
          </a:xfrm>
          <a:prstGeom prst="rect">
            <a:avLst/>
          </a:prstGeom>
          <a:noFill/>
          <a:ln>
            <a:noFill/>
          </a:ln>
        </p:spPr>
        <p:txBody>
          <a:bodyPr spcFirstLastPara="1" wrap="square" lIns="91425" tIns="45700" rIns="91425" bIns="45700" anchor="b" anchorCtr="0">
            <a:noAutofit/>
          </a:bodyPr>
          <a:lstStyle/>
          <a:p>
            <a:r>
              <a:rPr lang="en-IE" sz="3020" b="1" dirty="0"/>
              <a:t>Conclusion</a:t>
            </a:r>
          </a:p>
        </p:txBody>
      </p:sp>
      <p:sp>
        <p:nvSpPr>
          <p:cNvPr id="2" name="Text Placeholder 1">
            <a:extLst>
              <a:ext uri="{FF2B5EF4-FFF2-40B4-BE49-F238E27FC236}">
                <a16:creationId xmlns:a16="http://schemas.microsoft.com/office/drawing/2014/main" id="{2C1CC19A-B27F-53CF-D6D0-6F7CB9BD4E85}"/>
              </a:ext>
            </a:extLst>
          </p:cNvPr>
          <p:cNvSpPr>
            <a:spLocks noGrp="1"/>
          </p:cNvSpPr>
          <p:nvPr>
            <p:ph type="body" idx="1"/>
          </p:nvPr>
        </p:nvSpPr>
        <p:spPr>
          <a:xfrm>
            <a:off x="581193" y="1530035"/>
            <a:ext cx="9676383" cy="3577673"/>
          </a:xfrm>
        </p:spPr>
        <p:txBody>
          <a:bodyPr>
            <a:noAutofit/>
          </a:bodyPr>
          <a:lstStyle/>
          <a:p>
            <a:r>
              <a:rPr lang="en-IE" b="1" dirty="0"/>
              <a:t>NBS as a Pathway to Sustainable, Resilient Cities</a:t>
            </a:r>
            <a:endParaRPr lang="en-IE" dirty="0"/>
          </a:p>
          <a:p>
            <a:pPr>
              <a:buFont typeface="Arial" panose="020B0604020202020204" pitchFamily="34" charset="0"/>
              <a:buChar char="•"/>
            </a:pPr>
            <a:r>
              <a:rPr lang="en-IE" b="1" dirty="0"/>
              <a:t>Nature-Based Solutions (NBS)</a:t>
            </a:r>
            <a:r>
              <a:rPr lang="en-IE" dirty="0"/>
              <a:t> are crucial for creating sustainable, resilient, and healthy urban environments.</a:t>
            </a:r>
          </a:p>
          <a:p>
            <a:pPr>
              <a:buFont typeface="Arial" panose="020B0604020202020204" pitchFamily="34" charset="0"/>
              <a:buChar char="•"/>
            </a:pPr>
            <a:r>
              <a:rPr lang="en-IE" b="1" dirty="0"/>
              <a:t>Local governments</a:t>
            </a:r>
            <a:r>
              <a:rPr lang="en-IE" dirty="0"/>
              <a:t> play a pivotal role in enabling the integration of NBS into urban planning, policymaking, and community engagement.</a:t>
            </a:r>
          </a:p>
          <a:p>
            <a:pPr>
              <a:buFont typeface="Arial" panose="020B0604020202020204" pitchFamily="34" charset="0"/>
              <a:buChar char="•"/>
            </a:pPr>
            <a:r>
              <a:rPr lang="en-IE" dirty="0"/>
              <a:t>Collaboration between </a:t>
            </a:r>
            <a:r>
              <a:rPr lang="en-IE" b="1" dirty="0"/>
              <a:t>governments</a:t>
            </a:r>
            <a:r>
              <a:rPr lang="en-IE" dirty="0"/>
              <a:t>, local </a:t>
            </a:r>
            <a:r>
              <a:rPr lang="en-IE" b="1" dirty="0"/>
              <a:t>community groups</a:t>
            </a:r>
            <a:r>
              <a:rPr lang="en-IE" dirty="0"/>
              <a:t>, and </a:t>
            </a:r>
            <a:r>
              <a:rPr lang="en-IE" b="1" dirty="0"/>
              <a:t>private sectors</a:t>
            </a:r>
            <a:r>
              <a:rPr lang="en-IE" dirty="0"/>
              <a:t> is essential for ensuring the success and long-term impact of NBS.</a:t>
            </a:r>
          </a:p>
        </p:txBody>
      </p:sp>
      <p:sp>
        <p:nvSpPr>
          <p:cNvPr id="229" name="Google Shape;229;p24">
            <a:extLst>
              <a:ext uri="{FF2B5EF4-FFF2-40B4-BE49-F238E27FC236}">
                <a16:creationId xmlns:a16="http://schemas.microsoft.com/office/drawing/2014/main" id="{45E39DB6-6D83-36E7-C11F-F012E26C4B20}"/>
              </a:ext>
            </a:extLst>
          </p:cNvPr>
          <p:cNvSpPr txBox="1">
            <a:spLocks noGrp="1"/>
          </p:cNvSpPr>
          <p:nvPr>
            <p:ph type="sldNum" idx="12"/>
          </p:nvPr>
        </p:nvSpPr>
        <p:spPr>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GB"/>
              <a:t>20</a:t>
            </a:fld>
            <a:endParaRPr/>
          </a:p>
        </p:txBody>
      </p:sp>
    </p:spTree>
    <p:extLst>
      <p:ext uri="{BB962C8B-B14F-4D97-AF65-F5344CB8AC3E}">
        <p14:creationId xmlns:p14="http://schemas.microsoft.com/office/powerpoint/2010/main" val="21539889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 name="Text Placeholder 1">
            <a:extLst>
              <a:ext uri="{FF2B5EF4-FFF2-40B4-BE49-F238E27FC236}">
                <a16:creationId xmlns:a16="http://schemas.microsoft.com/office/drawing/2014/main" id="{ECE033D5-31FB-F5B6-B409-7021D3F9F209}"/>
              </a:ext>
            </a:extLst>
          </p:cNvPr>
          <p:cNvSpPr>
            <a:spLocks noGrp="1"/>
          </p:cNvSpPr>
          <p:nvPr>
            <p:ph type="body" idx="1"/>
          </p:nvPr>
        </p:nvSpPr>
        <p:spPr>
          <a:xfrm>
            <a:off x="4254228" y="4309019"/>
            <a:ext cx="7464160" cy="338948"/>
          </a:xfrm>
        </p:spPr>
        <p:txBody>
          <a:bodyPr/>
          <a:lstStyle/>
          <a:p>
            <a:r>
              <a:rPr lang="en-GB" sz="1800" b="1" dirty="0"/>
              <a:t>Credit for this learning unit content: Trinity College Dublin</a:t>
            </a:r>
            <a:endParaRPr lang="en-IE" sz="1800" b="1" i="1" dirty="0">
              <a:solidFill>
                <a:schemeClr val="accent1"/>
              </a:solidFill>
            </a:endParaRPr>
          </a:p>
          <a:p>
            <a:endParaRPr lang="en-IE" dirty="0"/>
          </a:p>
        </p:txBody>
      </p:sp>
      <p:sp>
        <p:nvSpPr>
          <p:cNvPr id="229" name="Google Shape;229;p24"/>
          <p:cNvSpPr txBox="1">
            <a:spLocks noGrp="1"/>
          </p:cNvSpPr>
          <p:nvPr>
            <p:ph type="sldNum" idx="4294967295"/>
          </p:nvPr>
        </p:nvSpPr>
        <p:spPr>
          <a:xfrm>
            <a:off x="11139488" y="6208713"/>
            <a:ext cx="1052512" cy="365125"/>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GB"/>
              <a:t>21</a:t>
            </a:fld>
            <a:endParaRPr/>
          </a:p>
        </p:txBody>
      </p:sp>
      <p:pic>
        <p:nvPicPr>
          <p:cNvPr id="4" name="Picture 3" descr="A black and white sign with a person in a circle&#10;&#10;Description automatically generated">
            <a:extLst>
              <a:ext uri="{FF2B5EF4-FFF2-40B4-BE49-F238E27FC236}">
                <a16:creationId xmlns:a16="http://schemas.microsoft.com/office/drawing/2014/main" id="{49A2F8F4-38E9-B40A-BFE0-8A47307264CE}"/>
              </a:ext>
            </a:extLst>
          </p:cNvPr>
          <p:cNvPicPr>
            <a:picLocks noChangeAspect="1"/>
          </p:cNvPicPr>
          <p:nvPr/>
        </p:nvPicPr>
        <p:blipFill>
          <a:blip r:embed="rId3"/>
          <a:stretch>
            <a:fillRect/>
          </a:stretch>
        </p:blipFill>
        <p:spPr>
          <a:xfrm>
            <a:off x="4437108" y="6208713"/>
            <a:ext cx="1200150" cy="420053"/>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26">
          <a:extLst>
            <a:ext uri="{FF2B5EF4-FFF2-40B4-BE49-F238E27FC236}">
              <a16:creationId xmlns:a16="http://schemas.microsoft.com/office/drawing/2014/main" id="{D605DD70-A719-36C6-DE74-531E29F5FEE7}"/>
            </a:ext>
          </a:extLst>
        </p:cNvPr>
        <p:cNvGrpSpPr/>
        <p:nvPr/>
      </p:nvGrpSpPr>
      <p:grpSpPr>
        <a:xfrm>
          <a:off x="0" y="0"/>
          <a:ext cx="0" cy="0"/>
          <a:chOff x="0" y="0"/>
          <a:chExt cx="0" cy="0"/>
        </a:xfrm>
      </p:grpSpPr>
      <p:sp>
        <p:nvSpPr>
          <p:cNvPr id="227" name="Google Shape;227;p24">
            <a:extLst>
              <a:ext uri="{FF2B5EF4-FFF2-40B4-BE49-F238E27FC236}">
                <a16:creationId xmlns:a16="http://schemas.microsoft.com/office/drawing/2014/main" id="{6A1CEB2D-0D00-554C-F91C-F159C25466E6}"/>
              </a:ext>
            </a:extLst>
          </p:cNvPr>
          <p:cNvSpPr txBox="1">
            <a:spLocks noGrp="1"/>
          </p:cNvSpPr>
          <p:nvPr>
            <p:ph type="title"/>
          </p:nvPr>
        </p:nvSpPr>
        <p:spPr>
          <a:xfrm>
            <a:off x="581192" y="968721"/>
            <a:ext cx="5415747" cy="479066"/>
          </a:xfrm>
          <a:prstGeom prst="rect">
            <a:avLst/>
          </a:prstGeom>
          <a:noFill/>
          <a:ln>
            <a:noFill/>
          </a:ln>
        </p:spPr>
        <p:txBody>
          <a:bodyPr spcFirstLastPara="1" wrap="square" lIns="91425" tIns="45700" rIns="91425" bIns="45700" anchor="b" anchorCtr="0">
            <a:noAutofit/>
          </a:bodyPr>
          <a:lstStyle/>
          <a:p>
            <a:r>
              <a:rPr lang="en-IE" sz="3020" b="1" dirty="0"/>
              <a:t>Why Urban Areas Need NBS</a:t>
            </a:r>
          </a:p>
        </p:txBody>
      </p:sp>
      <p:sp>
        <p:nvSpPr>
          <p:cNvPr id="2" name="Text Placeholder 1">
            <a:extLst>
              <a:ext uri="{FF2B5EF4-FFF2-40B4-BE49-F238E27FC236}">
                <a16:creationId xmlns:a16="http://schemas.microsoft.com/office/drawing/2014/main" id="{74C1B456-2E8D-F2B4-FCD9-55F73578EB05}"/>
              </a:ext>
            </a:extLst>
          </p:cNvPr>
          <p:cNvSpPr>
            <a:spLocks noGrp="1"/>
          </p:cNvSpPr>
          <p:nvPr>
            <p:ph type="body" idx="1"/>
          </p:nvPr>
        </p:nvSpPr>
        <p:spPr>
          <a:xfrm>
            <a:off x="581193" y="1530035"/>
            <a:ext cx="9676383" cy="3577673"/>
          </a:xfrm>
        </p:spPr>
        <p:txBody>
          <a:bodyPr>
            <a:noAutofit/>
          </a:bodyPr>
          <a:lstStyle/>
          <a:p>
            <a:r>
              <a:rPr lang="en-IE" b="1" dirty="0"/>
              <a:t>Urban Challenges:</a:t>
            </a:r>
            <a:endParaRPr lang="en-IE" dirty="0"/>
          </a:p>
          <a:p>
            <a:pPr>
              <a:buFont typeface="Arial" panose="020B0604020202020204" pitchFamily="34" charset="0"/>
              <a:buChar char="•"/>
            </a:pPr>
            <a:r>
              <a:rPr lang="en-IE" dirty="0"/>
              <a:t>Heat islands, </a:t>
            </a:r>
          </a:p>
          <a:p>
            <a:pPr>
              <a:buFont typeface="Arial" panose="020B0604020202020204" pitchFamily="34" charset="0"/>
              <a:buChar char="•"/>
            </a:pPr>
            <a:r>
              <a:rPr lang="en-IE" dirty="0"/>
              <a:t>air pollution, </a:t>
            </a:r>
          </a:p>
          <a:p>
            <a:pPr>
              <a:buFont typeface="Arial" panose="020B0604020202020204" pitchFamily="34" charset="0"/>
              <a:buChar char="•"/>
            </a:pPr>
            <a:r>
              <a:rPr lang="en-IE" dirty="0"/>
              <a:t>flooding, </a:t>
            </a:r>
          </a:p>
          <a:p>
            <a:pPr>
              <a:buFont typeface="Arial" panose="020B0604020202020204" pitchFamily="34" charset="0"/>
              <a:buChar char="•"/>
            </a:pPr>
            <a:r>
              <a:rPr lang="en-IE" dirty="0"/>
              <a:t>biodiversity loss.</a:t>
            </a:r>
            <a:br>
              <a:rPr lang="en-IE" dirty="0"/>
            </a:br>
            <a:endParaRPr lang="en-IE" dirty="0"/>
          </a:p>
          <a:p>
            <a:pPr marL="228600" indent="0"/>
            <a:r>
              <a:rPr lang="en-IE" b="1" dirty="0"/>
              <a:t>NBS Contributions:</a:t>
            </a:r>
            <a:endParaRPr lang="en-IE" dirty="0"/>
          </a:p>
          <a:p>
            <a:pPr>
              <a:buFont typeface="Arial" panose="020B0604020202020204" pitchFamily="34" charset="0"/>
              <a:buChar char="•"/>
            </a:pPr>
            <a:r>
              <a:rPr lang="en-IE" dirty="0"/>
              <a:t>Sustainable urban development.</a:t>
            </a:r>
          </a:p>
          <a:p>
            <a:pPr>
              <a:buFont typeface="Arial" panose="020B0604020202020204" pitchFamily="34" charset="0"/>
              <a:buChar char="•"/>
            </a:pPr>
            <a:r>
              <a:rPr lang="en-IE" dirty="0"/>
              <a:t>Improved resilience and quality of life.</a:t>
            </a:r>
          </a:p>
        </p:txBody>
      </p:sp>
      <p:sp>
        <p:nvSpPr>
          <p:cNvPr id="229" name="Google Shape;229;p24">
            <a:extLst>
              <a:ext uri="{FF2B5EF4-FFF2-40B4-BE49-F238E27FC236}">
                <a16:creationId xmlns:a16="http://schemas.microsoft.com/office/drawing/2014/main" id="{94930AE8-48A5-BF79-71EA-62988763B723}"/>
              </a:ext>
            </a:extLst>
          </p:cNvPr>
          <p:cNvSpPr txBox="1">
            <a:spLocks noGrp="1"/>
          </p:cNvSpPr>
          <p:nvPr>
            <p:ph type="sldNum" idx="12"/>
          </p:nvPr>
        </p:nvSpPr>
        <p:spPr>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GB"/>
              <a:t>3</a:t>
            </a:fld>
            <a:endParaRPr/>
          </a:p>
        </p:txBody>
      </p:sp>
      <p:pic>
        <p:nvPicPr>
          <p:cNvPr id="4098" name="Picture 2">
            <a:extLst>
              <a:ext uri="{FF2B5EF4-FFF2-40B4-BE49-F238E27FC236}">
                <a16:creationId xmlns:a16="http://schemas.microsoft.com/office/drawing/2014/main" id="{AD6D66DB-534A-22F2-91C8-B84A216C8F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9384" y="1650380"/>
            <a:ext cx="6357368" cy="423889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6D3C3B74-5E57-CD42-713F-8131034D4944}"/>
              </a:ext>
            </a:extLst>
          </p:cNvPr>
          <p:cNvSpPr txBox="1"/>
          <p:nvPr/>
        </p:nvSpPr>
        <p:spPr>
          <a:xfrm>
            <a:off x="6969512" y="6050316"/>
            <a:ext cx="3706464" cy="523220"/>
          </a:xfrm>
          <a:prstGeom prst="rect">
            <a:avLst/>
          </a:prstGeom>
          <a:noFill/>
        </p:spPr>
        <p:txBody>
          <a:bodyPr wrap="none" rtlCol="0">
            <a:spAutoFit/>
          </a:bodyPr>
          <a:lstStyle/>
          <a:p>
            <a:r>
              <a:rPr lang="en-US" i="1" dirty="0">
                <a:solidFill>
                  <a:schemeClr val="accent2"/>
                </a:solidFill>
              </a:rPr>
              <a:t>Flooding is a major threat for many EU cities</a:t>
            </a:r>
          </a:p>
          <a:p>
            <a:r>
              <a:rPr lang="en-US" i="1" dirty="0">
                <a:solidFill>
                  <a:schemeClr val="accent2"/>
                </a:solidFill>
              </a:rPr>
              <a:t>NBS are being used to alleviate the impacts</a:t>
            </a:r>
          </a:p>
        </p:txBody>
      </p:sp>
    </p:spTree>
    <p:extLst>
      <p:ext uri="{BB962C8B-B14F-4D97-AF65-F5344CB8AC3E}">
        <p14:creationId xmlns:p14="http://schemas.microsoft.com/office/powerpoint/2010/main" val="36295742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26">
          <a:extLst>
            <a:ext uri="{FF2B5EF4-FFF2-40B4-BE49-F238E27FC236}">
              <a16:creationId xmlns:a16="http://schemas.microsoft.com/office/drawing/2014/main" id="{44319B6A-1D14-E1AC-8F4C-E20CF258EFFD}"/>
            </a:ext>
          </a:extLst>
        </p:cNvPr>
        <p:cNvGrpSpPr/>
        <p:nvPr/>
      </p:nvGrpSpPr>
      <p:grpSpPr>
        <a:xfrm>
          <a:off x="0" y="0"/>
          <a:ext cx="0" cy="0"/>
          <a:chOff x="0" y="0"/>
          <a:chExt cx="0" cy="0"/>
        </a:xfrm>
      </p:grpSpPr>
      <p:sp>
        <p:nvSpPr>
          <p:cNvPr id="227" name="Google Shape;227;p24">
            <a:extLst>
              <a:ext uri="{FF2B5EF4-FFF2-40B4-BE49-F238E27FC236}">
                <a16:creationId xmlns:a16="http://schemas.microsoft.com/office/drawing/2014/main" id="{44138ABF-687E-9B4F-1431-1297FCF3D56D}"/>
              </a:ext>
            </a:extLst>
          </p:cNvPr>
          <p:cNvSpPr txBox="1">
            <a:spLocks noGrp="1"/>
          </p:cNvSpPr>
          <p:nvPr>
            <p:ph type="title"/>
          </p:nvPr>
        </p:nvSpPr>
        <p:spPr>
          <a:xfrm>
            <a:off x="581192" y="968721"/>
            <a:ext cx="6361475" cy="479066"/>
          </a:xfrm>
          <a:prstGeom prst="rect">
            <a:avLst/>
          </a:prstGeom>
          <a:noFill/>
          <a:ln>
            <a:noFill/>
          </a:ln>
        </p:spPr>
        <p:txBody>
          <a:bodyPr spcFirstLastPara="1" wrap="square" lIns="91425" tIns="45700" rIns="91425" bIns="45700" anchor="b" anchorCtr="0">
            <a:noAutofit/>
          </a:bodyPr>
          <a:lstStyle/>
          <a:p>
            <a:r>
              <a:rPr lang="en-IE" sz="3020" b="1" dirty="0"/>
              <a:t>Benefits for Urban Environments</a:t>
            </a:r>
          </a:p>
        </p:txBody>
      </p:sp>
      <p:graphicFrame>
        <p:nvGraphicFramePr>
          <p:cNvPr id="6" name="Diagram 5">
            <a:extLst>
              <a:ext uri="{FF2B5EF4-FFF2-40B4-BE49-F238E27FC236}">
                <a16:creationId xmlns:a16="http://schemas.microsoft.com/office/drawing/2014/main" id="{ACDFBFD7-D1ED-FB95-9F47-73275BD74761}"/>
              </a:ext>
            </a:extLst>
          </p:cNvPr>
          <p:cNvGraphicFramePr/>
          <p:nvPr>
            <p:extLst>
              <p:ext uri="{D42A27DB-BD31-4B8C-83A1-F6EECF244321}">
                <p14:modId xmlns:p14="http://schemas.microsoft.com/office/powerpoint/2010/main" val="3789324887"/>
              </p:ext>
            </p:extLst>
          </p:nvPr>
        </p:nvGraphicFramePr>
        <p:xfrm>
          <a:off x="881916" y="1922385"/>
          <a:ext cx="9676383" cy="35776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29" name="Google Shape;229;p24">
            <a:extLst>
              <a:ext uri="{FF2B5EF4-FFF2-40B4-BE49-F238E27FC236}">
                <a16:creationId xmlns:a16="http://schemas.microsoft.com/office/drawing/2014/main" id="{106F9CBD-CE22-7B5F-0BB0-A1AA5051AFE8}"/>
              </a:ext>
            </a:extLst>
          </p:cNvPr>
          <p:cNvSpPr txBox="1">
            <a:spLocks noGrp="1"/>
          </p:cNvSpPr>
          <p:nvPr>
            <p:ph type="sldNum" idx="12"/>
          </p:nvPr>
        </p:nvSpPr>
        <p:spPr>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GB"/>
              <a:t>4</a:t>
            </a:fld>
            <a:endParaRPr/>
          </a:p>
        </p:txBody>
      </p:sp>
    </p:spTree>
    <p:extLst>
      <p:ext uri="{BB962C8B-B14F-4D97-AF65-F5344CB8AC3E}">
        <p14:creationId xmlns:p14="http://schemas.microsoft.com/office/powerpoint/2010/main" val="5529651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6">
          <a:extLst>
            <a:ext uri="{FF2B5EF4-FFF2-40B4-BE49-F238E27FC236}">
              <a16:creationId xmlns:a16="http://schemas.microsoft.com/office/drawing/2014/main" id="{E512900D-D9E5-AE69-69F4-BAFF8F11B22F}"/>
            </a:ext>
          </a:extLst>
        </p:cNvPr>
        <p:cNvGrpSpPr/>
        <p:nvPr/>
      </p:nvGrpSpPr>
      <p:grpSpPr>
        <a:xfrm>
          <a:off x="0" y="0"/>
          <a:ext cx="0" cy="0"/>
          <a:chOff x="0" y="0"/>
          <a:chExt cx="0" cy="0"/>
        </a:xfrm>
      </p:grpSpPr>
      <p:sp>
        <p:nvSpPr>
          <p:cNvPr id="227" name="Google Shape;227;p24">
            <a:extLst>
              <a:ext uri="{FF2B5EF4-FFF2-40B4-BE49-F238E27FC236}">
                <a16:creationId xmlns:a16="http://schemas.microsoft.com/office/drawing/2014/main" id="{D9607E71-461A-4DAE-1B18-74E800CBF0F6}"/>
              </a:ext>
            </a:extLst>
          </p:cNvPr>
          <p:cNvSpPr txBox="1">
            <a:spLocks noGrp="1"/>
          </p:cNvSpPr>
          <p:nvPr>
            <p:ph type="title"/>
          </p:nvPr>
        </p:nvSpPr>
        <p:spPr>
          <a:xfrm>
            <a:off x="581192" y="968721"/>
            <a:ext cx="5415747" cy="479066"/>
          </a:xfrm>
          <a:prstGeom prst="rect">
            <a:avLst/>
          </a:prstGeom>
          <a:noFill/>
          <a:ln>
            <a:noFill/>
          </a:ln>
        </p:spPr>
        <p:txBody>
          <a:bodyPr spcFirstLastPara="1" wrap="square" lIns="91425" tIns="45700" rIns="91425" bIns="45700" anchor="b" anchorCtr="0">
            <a:noAutofit/>
          </a:bodyPr>
          <a:lstStyle/>
          <a:p>
            <a:r>
              <a:rPr lang="en-IE" sz="3020" b="1" dirty="0"/>
              <a:t>Local Government &amp; NBS</a:t>
            </a:r>
          </a:p>
        </p:txBody>
      </p:sp>
      <p:sp>
        <p:nvSpPr>
          <p:cNvPr id="2" name="Text Placeholder 1">
            <a:extLst>
              <a:ext uri="{FF2B5EF4-FFF2-40B4-BE49-F238E27FC236}">
                <a16:creationId xmlns:a16="http://schemas.microsoft.com/office/drawing/2014/main" id="{29052CF7-5F82-6B64-ADBE-F3DBCBA16DC0}"/>
              </a:ext>
            </a:extLst>
          </p:cNvPr>
          <p:cNvSpPr>
            <a:spLocks noGrp="1"/>
          </p:cNvSpPr>
          <p:nvPr>
            <p:ph type="body" idx="1"/>
          </p:nvPr>
        </p:nvSpPr>
        <p:spPr>
          <a:xfrm>
            <a:off x="581193" y="1530035"/>
            <a:ext cx="9676383" cy="3917454"/>
          </a:xfrm>
        </p:spPr>
        <p:txBody>
          <a:bodyPr>
            <a:noAutofit/>
          </a:bodyPr>
          <a:lstStyle/>
          <a:p>
            <a:r>
              <a:rPr lang="en-IE" sz="2000" b="1" dirty="0"/>
              <a:t>Public Administration and NBS: Key Responsibilities</a:t>
            </a:r>
            <a:endParaRPr lang="en-IE" sz="2000" dirty="0"/>
          </a:p>
          <a:p>
            <a:pPr>
              <a:buFont typeface="Arial" panose="020B0604020202020204" pitchFamily="34" charset="0"/>
              <a:buChar char="•"/>
            </a:pPr>
            <a:r>
              <a:rPr lang="en-IE" sz="2000" b="1" dirty="0"/>
              <a:t>Policy Development</a:t>
            </a:r>
            <a:r>
              <a:rPr lang="en-IE" sz="2000" dirty="0"/>
              <a:t>: Local governments create and enforce policies that promote </a:t>
            </a:r>
            <a:r>
              <a:rPr lang="en-IE" sz="2000" b="1" dirty="0"/>
              <a:t>nature-based solutions</a:t>
            </a:r>
            <a:r>
              <a:rPr lang="en-IE" sz="2000" dirty="0"/>
              <a:t> (e.g., zoning laws, urban planning regulations).</a:t>
            </a:r>
          </a:p>
          <a:p>
            <a:pPr>
              <a:buFont typeface="Arial" panose="020B0604020202020204" pitchFamily="34" charset="0"/>
              <a:buChar char="•"/>
            </a:pPr>
            <a:r>
              <a:rPr lang="en-IE" sz="2000" b="1" dirty="0"/>
              <a:t>Resource Allocation</a:t>
            </a:r>
            <a:r>
              <a:rPr lang="en-IE" sz="2000" dirty="0"/>
              <a:t>: Governments allocate funding and resources for the planning, implementation, and maintenance of NBS.</a:t>
            </a:r>
          </a:p>
          <a:p>
            <a:pPr>
              <a:buFont typeface="Arial" panose="020B0604020202020204" pitchFamily="34" charset="0"/>
              <a:buChar char="•"/>
            </a:pPr>
            <a:r>
              <a:rPr lang="en-IE" sz="2000" b="1" dirty="0"/>
              <a:t>Community Engagement</a:t>
            </a:r>
            <a:r>
              <a:rPr lang="en-IE" sz="2000" dirty="0"/>
              <a:t>: Encouraging </a:t>
            </a:r>
            <a:r>
              <a:rPr lang="en-IE" sz="2000" b="1" dirty="0"/>
              <a:t>local participation</a:t>
            </a:r>
            <a:r>
              <a:rPr lang="en-IE" sz="2000" dirty="0"/>
              <a:t> and ensuring that the needs of residents are met through </a:t>
            </a:r>
            <a:r>
              <a:rPr lang="en-IE" sz="2000" b="1" dirty="0"/>
              <a:t>inclusive governance</a:t>
            </a:r>
            <a:r>
              <a:rPr lang="en-IE" sz="2000" dirty="0"/>
              <a:t>.</a:t>
            </a:r>
          </a:p>
        </p:txBody>
      </p:sp>
      <p:sp>
        <p:nvSpPr>
          <p:cNvPr id="229" name="Google Shape;229;p24">
            <a:extLst>
              <a:ext uri="{FF2B5EF4-FFF2-40B4-BE49-F238E27FC236}">
                <a16:creationId xmlns:a16="http://schemas.microsoft.com/office/drawing/2014/main" id="{C6556A0A-436A-C354-186C-B1ECED4F7346}"/>
              </a:ext>
            </a:extLst>
          </p:cNvPr>
          <p:cNvSpPr txBox="1">
            <a:spLocks noGrp="1"/>
          </p:cNvSpPr>
          <p:nvPr>
            <p:ph type="sldNum" idx="12"/>
          </p:nvPr>
        </p:nvSpPr>
        <p:spPr>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GB"/>
              <a:t>5</a:t>
            </a:fld>
            <a:endParaRPr/>
          </a:p>
        </p:txBody>
      </p:sp>
    </p:spTree>
    <p:extLst>
      <p:ext uri="{BB962C8B-B14F-4D97-AF65-F5344CB8AC3E}">
        <p14:creationId xmlns:p14="http://schemas.microsoft.com/office/powerpoint/2010/main" val="5842137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6">
          <a:extLst>
            <a:ext uri="{FF2B5EF4-FFF2-40B4-BE49-F238E27FC236}">
              <a16:creationId xmlns:a16="http://schemas.microsoft.com/office/drawing/2014/main" id="{E2528044-88EC-1D7F-CC8B-A5F139BA3AA5}"/>
            </a:ext>
          </a:extLst>
        </p:cNvPr>
        <p:cNvGrpSpPr/>
        <p:nvPr/>
      </p:nvGrpSpPr>
      <p:grpSpPr>
        <a:xfrm>
          <a:off x="0" y="0"/>
          <a:ext cx="0" cy="0"/>
          <a:chOff x="0" y="0"/>
          <a:chExt cx="0" cy="0"/>
        </a:xfrm>
      </p:grpSpPr>
      <p:sp>
        <p:nvSpPr>
          <p:cNvPr id="227" name="Google Shape;227;p24">
            <a:extLst>
              <a:ext uri="{FF2B5EF4-FFF2-40B4-BE49-F238E27FC236}">
                <a16:creationId xmlns:a16="http://schemas.microsoft.com/office/drawing/2014/main" id="{1329094A-2B0C-943A-24F6-8510AEE2C785}"/>
              </a:ext>
            </a:extLst>
          </p:cNvPr>
          <p:cNvSpPr txBox="1">
            <a:spLocks noGrp="1"/>
          </p:cNvSpPr>
          <p:nvPr>
            <p:ph type="title"/>
          </p:nvPr>
        </p:nvSpPr>
        <p:spPr>
          <a:xfrm>
            <a:off x="581192" y="968721"/>
            <a:ext cx="5415747" cy="479066"/>
          </a:xfrm>
          <a:prstGeom prst="rect">
            <a:avLst/>
          </a:prstGeom>
          <a:noFill/>
          <a:ln>
            <a:noFill/>
          </a:ln>
        </p:spPr>
        <p:txBody>
          <a:bodyPr spcFirstLastPara="1" wrap="square" lIns="91425" tIns="45700" rIns="91425" bIns="45700" anchor="b" anchorCtr="0">
            <a:noAutofit/>
          </a:bodyPr>
          <a:lstStyle/>
          <a:p>
            <a:r>
              <a:rPr lang="en-IE" sz="3020" b="1" dirty="0"/>
              <a:t>EU’s Role in Advancing NBS</a:t>
            </a:r>
          </a:p>
        </p:txBody>
      </p:sp>
      <p:sp>
        <p:nvSpPr>
          <p:cNvPr id="2" name="Text Placeholder 1">
            <a:extLst>
              <a:ext uri="{FF2B5EF4-FFF2-40B4-BE49-F238E27FC236}">
                <a16:creationId xmlns:a16="http://schemas.microsoft.com/office/drawing/2014/main" id="{84307F9A-1062-F94F-9A3B-32145B52EF1B}"/>
              </a:ext>
            </a:extLst>
          </p:cNvPr>
          <p:cNvSpPr>
            <a:spLocks noGrp="1"/>
          </p:cNvSpPr>
          <p:nvPr>
            <p:ph type="body" idx="1"/>
          </p:nvPr>
        </p:nvSpPr>
        <p:spPr>
          <a:xfrm>
            <a:off x="581193" y="1530035"/>
            <a:ext cx="9676383" cy="3577673"/>
          </a:xfrm>
        </p:spPr>
        <p:txBody>
          <a:bodyPr>
            <a:noAutofit/>
          </a:bodyPr>
          <a:lstStyle/>
          <a:p>
            <a:pPr>
              <a:buFont typeface="Arial" panose="020B0604020202020204" pitchFamily="34" charset="0"/>
              <a:buChar char="•"/>
            </a:pPr>
            <a:r>
              <a:rPr lang="en-IE" sz="2000" dirty="0"/>
              <a:t>A major driver of NBS innovation is EU funded research projects such as NBS </a:t>
            </a:r>
            <a:r>
              <a:rPr lang="en-IE" sz="2000" dirty="0" err="1"/>
              <a:t>EduWORLD</a:t>
            </a:r>
            <a:endParaRPr lang="en-IE" sz="2000" dirty="0"/>
          </a:p>
          <a:p>
            <a:pPr>
              <a:buFont typeface="Arial" panose="020B0604020202020204" pitchFamily="34" charset="0"/>
              <a:buChar char="•"/>
            </a:pPr>
            <a:endParaRPr lang="en-IE" dirty="0"/>
          </a:p>
          <a:p>
            <a:pPr>
              <a:buFont typeface="Arial" panose="020B0604020202020204" pitchFamily="34" charset="0"/>
              <a:buChar char="•"/>
            </a:pPr>
            <a:r>
              <a:rPr lang="en-IE" sz="2000" dirty="0"/>
              <a:t>EU Research Exemplar Projects:</a:t>
            </a:r>
          </a:p>
          <a:p>
            <a:pPr lvl="1">
              <a:buFont typeface="Arial" panose="020B0604020202020204" pitchFamily="34" charset="0"/>
              <a:buChar char="•"/>
            </a:pPr>
            <a:r>
              <a:rPr lang="en-IE" dirty="0"/>
              <a:t>Connecting Nature: Managing urban infrastructure</a:t>
            </a:r>
          </a:p>
          <a:p>
            <a:pPr lvl="1">
              <a:buFont typeface="Arial" panose="020B0604020202020204" pitchFamily="34" charset="0"/>
              <a:buChar char="•"/>
            </a:pPr>
            <a:r>
              <a:rPr lang="en-IE" dirty="0"/>
              <a:t>URBAN </a:t>
            </a:r>
            <a:r>
              <a:rPr lang="en-IE" dirty="0" err="1"/>
              <a:t>GreenUP</a:t>
            </a:r>
            <a:r>
              <a:rPr lang="en-IE" dirty="0"/>
              <a:t>: Greening urban infrastructure.</a:t>
            </a:r>
          </a:p>
          <a:p>
            <a:pPr lvl="1">
              <a:buFont typeface="Arial" panose="020B0604020202020204" pitchFamily="34" charset="0"/>
              <a:buChar char="•"/>
            </a:pPr>
            <a:r>
              <a:rPr lang="en-IE" dirty="0"/>
              <a:t>CLEVER Cities: Inclusive and sustainable planning.</a:t>
            </a:r>
          </a:p>
          <a:p>
            <a:pPr lvl="1">
              <a:buFont typeface="Arial" panose="020B0604020202020204" pitchFamily="34" charset="0"/>
              <a:buChar char="•"/>
            </a:pPr>
            <a:r>
              <a:rPr lang="en-IE" dirty="0" err="1"/>
              <a:t>GrowGreen</a:t>
            </a:r>
            <a:r>
              <a:rPr lang="en-IE" dirty="0"/>
              <a:t>: Integrating NBS in urban strategies.</a:t>
            </a:r>
          </a:p>
        </p:txBody>
      </p:sp>
      <p:sp>
        <p:nvSpPr>
          <p:cNvPr id="229" name="Google Shape;229;p24">
            <a:extLst>
              <a:ext uri="{FF2B5EF4-FFF2-40B4-BE49-F238E27FC236}">
                <a16:creationId xmlns:a16="http://schemas.microsoft.com/office/drawing/2014/main" id="{D519603F-3C2B-9510-AEC9-7C875983558D}"/>
              </a:ext>
            </a:extLst>
          </p:cNvPr>
          <p:cNvSpPr txBox="1">
            <a:spLocks noGrp="1"/>
          </p:cNvSpPr>
          <p:nvPr>
            <p:ph type="sldNum" idx="12"/>
          </p:nvPr>
        </p:nvSpPr>
        <p:spPr>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GB"/>
              <a:t>6</a:t>
            </a:fld>
            <a:endParaRPr/>
          </a:p>
        </p:txBody>
      </p:sp>
      <p:pic>
        <p:nvPicPr>
          <p:cNvPr id="1028" name="Picture 4" descr="Connecting Nature | Connecting Nature">
            <a:extLst>
              <a:ext uri="{FF2B5EF4-FFF2-40B4-BE49-F238E27FC236}">
                <a16:creationId xmlns:a16="http://schemas.microsoft.com/office/drawing/2014/main" id="{C58AEC07-1183-87AD-2286-864AC6B83D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9376" y="3020697"/>
            <a:ext cx="3753005" cy="25525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91370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6">
          <a:extLst>
            <a:ext uri="{FF2B5EF4-FFF2-40B4-BE49-F238E27FC236}">
              <a16:creationId xmlns:a16="http://schemas.microsoft.com/office/drawing/2014/main" id="{8D44655A-63CB-8E5F-AC26-C7DE4165276B}"/>
            </a:ext>
          </a:extLst>
        </p:cNvPr>
        <p:cNvGrpSpPr/>
        <p:nvPr/>
      </p:nvGrpSpPr>
      <p:grpSpPr>
        <a:xfrm>
          <a:off x="0" y="0"/>
          <a:ext cx="0" cy="0"/>
          <a:chOff x="0" y="0"/>
          <a:chExt cx="0" cy="0"/>
        </a:xfrm>
      </p:grpSpPr>
      <p:sp>
        <p:nvSpPr>
          <p:cNvPr id="227" name="Google Shape;227;p24">
            <a:extLst>
              <a:ext uri="{FF2B5EF4-FFF2-40B4-BE49-F238E27FC236}">
                <a16:creationId xmlns:a16="http://schemas.microsoft.com/office/drawing/2014/main" id="{548916C2-BCD4-1067-6176-F2175E1EDA7B}"/>
              </a:ext>
            </a:extLst>
          </p:cNvPr>
          <p:cNvSpPr txBox="1">
            <a:spLocks noGrp="1"/>
          </p:cNvSpPr>
          <p:nvPr>
            <p:ph type="title"/>
          </p:nvPr>
        </p:nvSpPr>
        <p:spPr>
          <a:xfrm>
            <a:off x="581192" y="968721"/>
            <a:ext cx="5415747" cy="479066"/>
          </a:xfrm>
          <a:prstGeom prst="rect">
            <a:avLst/>
          </a:prstGeom>
          <a:noFill/>
          <a:ln>
            <a:noFill/>
          </a:ln>
        </p:spPr>
        <p:txBody>
          <a:bodyPr spcFirstLastPara="1" wrap="square" lIns="91425" tIns="45700" rIns="91425" bIns="45700" anchor="b" anchorCtr="0">
            <a:noAutofit/>
          </a:bodyPr>
          <a:lstStyle/>
          <a:p>
            <a:r>
              <a:rPr lang="en-IE" sz="3020" b="1" dirty="0"/>
              <a:t>EU’s Role in Advancing NBS</a:t>
            </a:r>
          </a:p>
        </p:txBody>
      </p:sp>
      <p:sp>
        <p:nvSpPr>
          <p:cNvPr id="2" name="Text Placeholder 1">
            <a:extLst>
              <a:ext uri="{FF2B5EF4-FFF2-40B4-BE49-F238E27FC236}">
                <a16:creationId xmlns:a16="http://schemas.microsoft.com/office/drawing/2014/main" id="{DCE517D8-50B8-6F62-84BC-5EA0A4DE8D93}"/>
              </a:ext>
            </a:extLst>
          </p:cNvPr>
          <p:cNvSpPr>
            <a:spLocks noGrp="1"/>
          </p:cNvSpPr>
          <p:nvPr>
            <p:ph type="body" idx="1"/>
          </p:nvPr>
        </p:nvSpPr>
        <p:spPr>
          <a:xfrm>
            <a:off x="581193" y="1530035"/>
            <a:ext cx="9676383" cy="3577673"/>
          </a:xfrm>
        </p:spPr>
        <p:txBody>
          <a:bodyPr>
            <a:noAutofit/>
          </a:bodyPr>
          <a:lstStyle/>
          <a:p>
            <a:r>
              <a:rPr lang="en-IE" sz="2000" b="1" dirty="0"/>
              <a:t>Key EU and National Policies</a:t>
            </a:r>
            <a:endParaRPr lang="en-IE" sz="2000" dirty="0"/>
          </a:p>
          <a:p>
            <a:pPr>
              <a:buFont typeface="Arial" panose="020B0604020202020204" pitchFamily="34" charset="0"/>
              <a:buChar char="•"/>
            </a:pPr>
            <a:r>
              <a:rPr lang="en-IE" sz="2000" b="1" dirty="0"/>
              <a:t>EU Green Deal</a:t>
            </a:r>
            <a:r>
              <a:rPr lang="en-IE" sz="2000" dirty="0"/>
              <a:t>: Emphasizes </a:t>
            </a:r>
            <a:r>
              <a:rPr lang="en-IE" sz="2000" b="1" dirty="0"/>
              <a:t>climate neutrality</a:t>
            </a:r>
            <a:r>
              <a:rPr lang="en-IE" sz="2000" dirty="0"/>
              <a:t> by 2050, with a focus on urban sustainability.</a:t>
            </a:r>
          </a:p>
          <a:p>
            <a:pPr>
              <a:buFont typeface="Arial" panose="020B0604020202020204" pitchFamily="34" charset="0"/>
              <a:buChar char="•"/>
            </a:pPr>
            <a:r>
              <a:rPr lang="en-IE" sz="2000" b="1" dirty="0"/>
              <a:t>European Biodiversity Strategy</a:t>
            </a:r>
            <a:r>
              <a:rPr lang="en-IE" sz="2000" dirty="0"/>
              <a:t>: Promotes </a:t>
            </a:r>
            <a:r>
              <a:rPr lang="en-IE" sz="2000" b="1" dirty="0"/>
              <a:t>green infrastructure</a:t>
            </a:r>
            <a:r>
              <a:rPr lang="en-IE" sz="2000" dirty="0"/>
              <a:t> and the restoration of ecosystems.</a:t>
            </a:r>
          </a:p>
          <a:p>
            <a:pPr>
              <a:buFont typeface="Arial" panose="020B0604020202020204" pitchFamily="34" charset="0"/>
              <a:buChar char="•"/>
            </a:pPr>
            <a:r>
              <a:rPr lang="en-IE" sz="2000" b="1" dirty="0"/>
              <a:t>Local Zoning Regulations</a:t>
            </a:r>
            <a:r>
              <a:rPr lang="en-IE" sz="2000" dirty="0"/>
              <a:t>: Mandating the integration of </a:t>
            </a:r>
            <a:r>
              <a:rPr lang="en-IE" sz="2000" b="1" dirty="0"/>
              <a:t>green infrastructure</a:t>
            </a:r>
            <a:r>
              <a:rPr lang="en-IE" sz="2000" dirty="0"/>
              <a:t> in urban planning.</a:t>
            </a:r>
          </a:p>
        </p:txBody>
      </p:sp>
      <p:sp>
        <p:nvSpPr>
          <p:cNvPr id="229" name="Google Shape;229;p24">
            <a:extLst>
              <a:ext uri="{FF2B5EF4-FFF2-40B4-BE49-F238E27FC236}">
                <a16:creationId xmlns:a16="http://schemas.microsoft.com/office/drawing/2014/main" id="{58799751-8C08-1074-C34E-4513A7201E96}"/>
              </a:ext>
            </a:extLst>
          </p:cNvPr>
          <p:cNvSpPr txBox="1">
            <a:spLocks noGrp="1"/>
          </p:cNvSpPr>
          <p:nvPr>
            <p:ph type="sldNum" idx="12"/>
          </p:nvPr>
        </p:nvSpPr>
        <p:spPr>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GB"/>
              <a:t>7</a:t>
            </a:fld>
            <a:endParaRPr/>
          </a:p>
        </p:txBody>
      </p:sp>
      <p:pic>
        <p:nvPicPr>
          <p:cNvPr id="3" name="Picture 2" descr="European Green Deal: stronger legislation to accelerate the rollout of  renewable energy | B2EU Consulting">
            <a:extLst>
              <a:ext uri="{FF2B5EF4-FFF2-40B4-BE49-F238E27FC236}">
                <a16:creationId xmlns:a16="http://schemas.microsoft.com/office/drawing/2014/main" id="{DD7164D8-494A-42F9-8D5F-36250964AF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59803" y="0"/>
            <a:ext cx="3293327" cy="21955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34725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6">
          <a:extLst>
            <a:ext uri="{FF2B5EF4-FFF2-40B4-BE49-F238E27FC236}">
              <a16:creationId xmlns:a16="http://schemas.microsoft.com/office/drawing/2014/main" id="{B0636C7A-8897-564B-377C-39DAFE41386C}"/>
            </a:ext>
          </a:extLst>
        </p:cNvPr>
        <p:cNvGrpSpPr/>
        <p:nvPr/>
      </p:nvGrpSpPr>
      <p:grpSpPr>
        <a:xfrm>
          <a:off x="0" y="0"/>
          <a:ext cx="0" cy="0"/>
          <a:chOff x="0" y="0"/>
          <a:chExt cx="0" cy="0"/>
        </a:xfrm>
      </p:grpSpPr>
      <p:sp>
        <p:nvSpPr>
          <p:cNvPr id="227" name="Google Shape;227;p24">
            <a:extLst>
              <a:ext uri="{FF2B5EF4-FFF2-40B4-BE49-F238E27FC236}">
                <a16:creationId xmlns:a16="http://schemas.microsoft.com/office/drawing/2014/main" id="{53389897-FF35-8BDA-BD56-E841BEF9CF05}"/>
              </a:ext>
            </a:extLst>
          </p:cNvPr>
          <p:cNvSpPr txBox="1">
            <a:spLocks noGrp="1"/>
          </p:cNvSpPr>
          <p:nvPr>
            <p:ph type="title"/>
          </p:nvPr>
        </p:nvSpPr>
        <p:spPr>
          <a:xfrm>
            <a:off x="581192" y="968721"/>
            <a:ext cx="5415747" cy="479066"/>
          </a:xfrm>
          <a:prstGeom prst="rect">
            <a:avLst/>
          </a:prstGeom>
          <a:noFill/>
          <a:ln>
            <a:noFill/>
          </a:ln>
        </p:spPr>
        <p:txBody>
          <a:bodyPr spcFirstLastPara="1" wrap="square" lIns="91425" tIns="45700" rIns="91425" bIns="45700" anchor="b" anchorCtr="0">
            <a:noAutofit/>
          </a:bodyPr>
          <a:lstStyle/>
          <a:p>
            <a:r>
              <a:rPr lang="en-IE" sz="3020" b="1" dirty="0"/>
              <a:t>Green Roofs and Walls</a:t>
            </a:r>
          </a:p>
        </p:txBody>
      </p:sp>
      <p:sp>
        <p:nvSpPr>
          <p:cNvPr id="2" name="Text Placeholder 1">
            <a:extLst>
              <a:ext uri="{FF2B5EF4-FFF2-40B4-BE49-F238E27FC236}">
                <a16:creationId xmlns:a16="http://schemas.microsoft.com/office/drawing/2014/main" id="{E0D29AC9-9C71-569C-BFBF-50B044E653C8}"/>
              </a:ext>
            </a:extLst>
          </p:cNvPr>
          <p:cNvSpPr>
            <a:spLocks noGrp="1"/>
          </p:cNvSpPr>
          <p:nvPr>
            <p:ph type="body" idx="1"/>
          </p:nvPr>
        </p:nvSpPr>
        <p:spPr>
          <a:xfrm>
            <a:off x="581192" y="1821864"/>
            <a:ext cx="9676383" cy="3577673"/>
          </a:xfrm>
        </p:spPr>
        <p:txBody>
          <a:bodyPr>
            <a:noAutofit/>
          </a:bodyPr>
          <a:lstStyle/>
          <a:p>
            <a:r>
              <a:rPr lang="en-IE" b="1" dirty="0"/>
              <a:t>How Local Communities Can Get Involved in NBS Implementation</a:t>
            </a:r>
            <a:endParaRPr lang="en-IE" dirty="0"/>
          </a:p>
          <a:p>
            <a:pPr>
              <a:buFont typeface="Arial" panose="020B0604020202020204" pitchFamily="34" charset="0"/>
              <a:buChar char="•"/>
            </a:pPr>
            <a:r>
              <a:rPr lang="en-IE" b="1" dirty="0"/>
              <a:t>Engagement through Workshops</a:t>
            </a:r>
            <a:r>
              <a:rPr lang="en-IE" dirty="0"/>
              <a:t>: Public workshops, consultations, and participatory processes to design NBS projects.</a:t>
            </a:r>
          </a:p>
          <a:p>
            <a:pPr>
              <a:buFont typeface="Arial" panose="020B0604020202020204" pitchFamily="34" charset="0"/>
              <a:buChar char="•"/>
            </a:pPr>
            <a:r>
              <a:rPr lang="en-IE" b="1" dirty="0"/>
              <a:t>Volunteer Programs</a:t>
            </a:r>
            <a:r>
              <a:rPr lang="en-IE" dirty="0"/>
              <a:t>: Encouraging local residents to participate in tree planting, maintenance of public green spaces, and community-based monitoring of NBS projects.</a:t>
            </a:r>
          </a:p>
          <a:p>
            <a:pPr>
              <a:buFont typeface="Arial" panose="020B0604020202020204" pitchFamily="34" charset="0"/>
              <a:buChar char="•"/>
            </a:pPr>
            <a:r>
              <a:rPr lang="en-IE" b="1" dirty="0"/>
              <a:t>Local Partnerships</a:t>
            </a:r>
            <a:r>
              <a:rPr lang="en-IE" dirty="0"/>
              <a:t>: Collaboration with </a:t>
            </a:r>
            <a:r>
              <a:rPr lang="en-IE" b="1" dirty="0"/>
              <a:t>NGOs</a:t>
            </a:r>
            <a:r>
              <a:rPr lang="en-IE" dirty="0"/>
              <a:t>, </a:t>
            </a:r>
            <a:r>
              <a:rPr lang="en-IE" b="1" dirty="0"/>
              <a:t>businesses</a:t>
            </a:r>
            <a:r>
              <a:rPr lang="en-IE" dirty="0"/>
              <a:t>, and </a:t>
            </a:r>
            <a:r>
              <a:rPr lang="en-IE" b="1" dirty="0"/>
              <a:t>schools</a:t>
            </a:r>
            <a:r>
              <a:rPr lang="en-IE" dirty="0"/>
              <a:t> to implement NBS solutions in urban spaces.</a:t>
            </a:r>
          </a:p>
        </p:txBody>
      </p:sp>
      <p:sp>
        <p:nvSpPr>
          <p:cNvPr id="229" name="Google Shape;229;p24">
            <a:extLst>
              <a:ext uri="{FF2B5EF4-FFF2-40B4-BE49-F238E27FC236}">
                <a16:creationId xmlns:a16="http://schemas.microsoft.com/office/drawing/2014/main" id="{C5B3A516-E909-068E-1B19-889E3337103B}"/>
              </a:ext>
            </a:extLst>
          </p:cNvPr>
          <p:cNvSpPr txBox="1">
            <a:spLocks noGrp="1"/>
          </p:cNvSpPr>
          <p:nvPr>
            <p:ph type="sldNum" idx="12"/>
          </p:nvPr>
        </p:nvSpPr>
        <p:spPr>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GB"/>
              <a:t>8</a:t>
            </a:fld>
            <a:endParaRPr/>
          </a:p>
        </p:txBody>
      </p:sp>
    </p:spTree>
    <p:extLst>
      <p:ext uri="{BB962C8B-B14F-4D97-AF65-F5344CB8AC3E}">
        <p14:creationId xmlns:p14="http://schemas.microsoft.com/office/powerpoint/2010/main" val="16152610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6">
          <a:extLst>
            <a:ext uri="{FF2B5EF4-FFF2-40B4-BE49-F238E27FC236}">
              <a16:creationId xmlns:a16="http://schemas.microsoft.com/office/drawing/2014/main" id="{A1704075-0CFC-3601-CDD8-822E885277FA}"/>
            </a:ext>
          </a:extLst>
        </p:cNvPr>
        <p:cNvGrpSpPr/>
        <p:nvPr/>
      </p:nvGrpSpPr>
      <p:grpSpPr>
        <a:xfrm>
          <a:off x="0" y="0"/>
          <a:ext cx="0" cy="0"/>
          <a:chOff x="0" y="0"/>
          <a:chExt cx="0" cy="0"/>
        </a:xfrm>
      </p:grpSpPr>
      <p:pic>
        <p:nvPicPr>
          <p:cNvPr id="3" name="Picture 2" descr="Green Roofs as Nature-based solutions for a better life in cities  Infographic | NetworkNature">
            <a:extLst>
              <a:ext uri="{FF2B5EF4-FFF2-40B4-BE49-F238E27FC236}">
                <a16:creationId xmlns:a16="http://schemas.microsoft.com/office/drawing/2014/main" id="{D6A9B62F-52A5-3205-4561-8DCC8C9725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2882" y="284464"/>
            <a:ext cx="9006619" cy="6370104"/>
          </a:xfrm>
          <a:prstGeom prst="rect">
            <a:avLst/>
          </a:prstGeom>
          <a:noFill/>
          <a:extLst>
            <a:ext uri="{909E8E84-426E-40DD-AFC4-6F175D3DCCD1}">
              <a14:hiddenFill xmlns:a14="http://schemas.microsoft.com/office/drawing/2010/main">
                <a:solidFill>
                  <a:srgbClr val="FFFFFF"/>
                </a:solidFill>
              </a14:hiddenFill>
            </a:ext>
          </a:extLst>
        </p:spPr>
      </p:pic>
      <p:sp>
        <p:nvSpPr>
          <p:cNvPr id="227" name="Google Shape;227;p24">
            <a:extLst>
              <a:ext uri="{FF2B5EF4-FFF2-40B4-BE49-F238E27FC236}">
                <a16:creationId xmlns:a16="http://schemas.microsoft.com/office/drawing/2014/main" id="{BED6745C-B626-E063-F021-7ABFDB416B9C}"/>
              </a:ext>
            </a:extLst>
          </p:cNvPr>
          <p:cNvSpPr txBox="1">
            <a:spLocks noGrp="1"/>
          </p:cNvSpPr>
          <p:nvPr>
            <p:ph type="title"/>
          </p:nvPr>
        </p:nvSpPr>
        <p:spPr>
          <a:xfrm>
            <a:off x="581192" y="968721"/>
            <a:ext cx="5415747" cy="479066"/>
          </a:xfrm>
          <a:prstGeom prst="rect">
            <a:avLst/>
          </a:prstGeom>
          <a:noFill/>
          <a:ln>
            <a:noFill/>
          </a:ln>
        </p:spPr>
        <p:txBody>
          <a:bodyPr spcFirstLastPara="1" wrap="square" lIns="91425" tIns="45700" rIns="91425" bIns="45700" anchor="b" anchorCtr="0">
            <a:noAutofit/>
          </a:bodyPr>
          <a:lstStyle/>
          <a:p>
            <a:r>
              <a:rPr lang="en-IE" sz="3020" b="1" dirty="0"/>
              <a:t>Green Roofs and Walls</a:t>
            </a:r>
          </a:p>
        </p:txBody>
      </p:sp>
      <p:sp>
        <p:nvSpPr>
          <p:cNvPr id="229" name="Google Shape;229;p24">
            <a:extLst>
              <a:ext uri="{FF2B5EF4-FFF2-40B4-BE49-F238E27FC236}">
                <a16:creationId xmlns:a16="http://schemas.microsoft.com/office/drawing/2014/main" id="{2E132D39-7AC1-B33F-8E3D-258D8A6BC4FE}"/>
              </a:ext>
            </a:extLst>
          </p:cNvPr>
          <p:cNvSpPr txBox="1">
            <a:spLocks noGrp="1"/>
          </p:cNvSpPr>
          <p:nvPr>
            <p:ph type="sldNum" idx="12"/>
          </p:nvPr>
        </p:nvSpPr>
        <p:spPr>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GB"/>
              <a:t>9</a:t>
            </a:fld>
            <a:endParaRPr/>
          </a:p>
        </p:txBody>
      </p:sp>
    </p:spTree>
    <p:extLst>
      <p:ext uri="{BB962C8B-B14F-4D97-AF65-F5344CB8AC3E}">
        <p14:creationId xmlns:p14="http://schemas.microsoft.com/office/powerpoint/2010/main" val="2144681734"/>
      </p:ext>
    </p:extLst>
  </p:cSld>
  <p:clrMapOvr>
    <a:masterClrMapping/>
  </p:clrMapOvr>
</p:sld>
</file>

<file path=ppt/theme/theme1.xml><?xml version="1.0" encoding="utf-8"?>
<a:theme xmlns:a="http://schemas.openxmlformats.org/drawingml/2006/main" name="Dividend">
  <a:themeElements>
    <a:clrScheme name="NBS EduWORLD">
      <a:dk1>
        <a:srgbClr val="000000"/>
      </a:dk1>
      <a:lt1>
        <a:srgbClr val="FFFFFF"/>
      </a:lt1>
      <a:dk2>
        <a:srgbClr val="3D3D3D"/>
      </a:dk2>
      <a:lt2>
        <a:srgbClr val="EBEBEB"/>
      </a:lt2>
      <a:accent1>
        <a:srgbClr val="019266"/>
      </a:accent1>
      <a:accent2>
        <a:srgbClr val="00C897"/>
      </a:accent2>
      <a:accent3>
        <a:srgbClr val="88D5A9"/>
      </a:accent3>
      <a:accent4>
        <a:srgbClr val="FDD365"/>
      </a:accent4>
      <a:accent5>
        <a:srgbClr val="FFEDC1"/>
      </a:accent5>
      <a:accent6>
        <a:srgbClr val="A1561F"/>
      </a:accent6>
      <a:hlink>
        <a:srgbClr val="019266"/>
      </a:hlink>
      <a:folHlink>
        <a:srgbClr val="0192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9F8A7204DDCBC449E51D1C5E74A41C8" ma:contentTypeVersion="15" ma:contentTypeDescription="Create a new document." ma:contentTypeScope="" ma:versionID="509389099d8f60417d4cb92a9d39690e">
  <xsd:schema xmlns:xsd="http://www.w3.org/2001/XMLSchema" xmlns:xs="http://www.w3.org/2001/XMLSchema" xmlns:p="http://schemas.microsoft.com/office/2006/metadata/properties" xmlns:ns2="0ed2f345-8b19-4e58-9d0b-c5c4ffbdf5c8" xmlns:ns3="05e234c5-d36f-418b-93c1-f000f7e26a11" targetNamespace="http://schemas.microsoft.com/office/2006/metadata/properties" ma:root="true" ma:fieldsID="e90a12db8c05a2aa1923a53e83e70744" ns2:_="" ns3:_="">
    <xsd:import namespace="0ed2f345-8b19-4e58-9d0b-c5c4ffbdf5c8"/>
    <xsd:import namespace="05e234c5-d36f-418b-93c1-f000f7e26a11"/>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Location" minOccurs="0"/>
                <xsd:element ref="ns2:MediaServiceObjectDetectorVersion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ed2f345-8b19-4e58-9d0b-c5c4ffbdf5c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e360e1e7-0205-4293-996e-e92bd7c6282b"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5e234c5-d36f-418b-93c1-f000f7e26a11"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36be98c2-c58f-4e9e-841c-f2831a0554dd}" ma:internalName="TaxCatchAll" ma:showField="CatchAllData" ma:web="05e234c5-d36f-418b-93c1-f000f7e26a11">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05e234c5-d36f-418b-93c1-f000f7e26a11" xsi:nil="true"/>
    <lcf76f155ced4ddcb4097134ff3c332f xmlns="0ed2f345-8b19-4e58-9d0b-c5c4ffbdf5c8">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1F1C75C4-043F-45B4-88BA-F9D50402A28E}">
  <ds:schemaRefs>
    <ds:schemaRef ds:uri="http://schemas.microsoft.com/sharepoint/v3/contenttype/forms"/>
  </ds:schemaRefs>
</ds:datastoreItem>
</file>

<file path=customXml/itemProps2.xml><?xml version="1.0" encoding="utf-8"?>
<ds:datastoreItem xmlns:ds="http://schemas.openxmlformats.org/officeDocument/2006/customXml" ds:itemID="{FA07A0EB-76C7-4C46-B58D-670FC6A7D701}"/>
</file>

<file path=customXml/itemProps3.xml><?xml version="1.0" encoding="utf-8"?>
<ds:datastoreItem xmlns:ds="http://schemas.openxmlformats.org/officeDocument/2006/customXml" ds:itemID="{261F585E-DE6D-4A59-B303-B243B261CE22}">
  <ds:schemaRefs>
    <ds:schemaRef ds:uri="http://purl.org/dc/elements/1.1/"/>
    <ds:schemaRef ds:uri="http://schemas.microsoft.com/office/2006/metadata/properties"/>
    <ds:schemaRef ds:uri="571c74b5-0933-473e-8f66-48c2004785e5"/>
    <ds:schemaRef ds:uri="7555c965-0840-4e23-ace0-7cd9e0458893"/>
    <ds:schemaRef ds:uri="93f182e5-225f-44a9-b458-cb6e0e76f5a8"/>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2670</TotalTime>
  <Words>1786</Words>
  <Application>Microsoft Macintosh PowerPoint</Application>
  <PresentationFormat>Widescreen</PresentationFormat>
  <Paragraphs>247</Paragraphs>
  <Slides>21</Slides>
  <Notes>21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Noto Sans Symbols</vt:lpstr>
      <vt:lpstr>Calibri</vt:lpstr>
      <vt:lpstr>Gill Sans</vt:lpstr>
      <vt:lpstr>Arial</vt:lpstr>
      <vt:lpstr>Dividend</vt:lpstr>
      <vt:lpstr>  Urban Green Spaces:  Enhancing Cities through NBS  Lecture (online)</vt:lpstr>
      <vt:lpstr>NBS Definition – EU</vt:lpstr>
      <vt:lpstr>Why Urban Areas Need NBS</vt:lpstr>
      <vt:lpstr>Benefits for Urban Environments</vt:lpstr>
      <vt:lpstr>Local Government &amp; NBS</vt:lpstr>
      <vt:lpstr>EU’s Role in Advancing NBS</vt:lpstr>
      <vt:lpstr>EU’s Role in Advancing NBS</vt:lpstr>
      <vt:lpstr>Green Roofs and Walls</vt:lpstr>
      <vt:lpstr>Green Roofs and Walls</vt:lpstr>
      <vt:lpstr>Urban NBS Example 1</vt:lpstr>
      <vt:lpstr>Urban NBS Example 2</vt:lpstr>
      <vt:lpstr>Urban NBS Example 3</vt:lpstr>
      <vt:lpstr>In-Class Exercise 1:</vt:lpstr>
      <vt:lpstr>Role of Local Government</vt:lpstr>
      <vt:lpstr>Integrate NBS Planning in local areas</vt:lpstr>
      <vt:lpstr>Local Government Impact</vt:lpstr>
      <vt:lpstr>In-Class Exercise 2:</vt:lpstr>
      <vt:lpstr>Scaling NBS</vt:lpstr>
      <vt:lpstr>Vision for Nature-Integrated Cities</vt:lpstr>
      <vt:lpstr>Conclusion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NBS Educational Content in and for  County Offaly   WORKSHOP</dc:title>
  <dc:creator>Maria Gallo</dc:creator>
  <cp:lastModifiedBy>Conor Dowling</cp:lastModifiedBy>
  <cp:revision>27</cp:revision>
  <dcterms:modified xsi:type="dcterms:W3CDTF">2025-02-12T16:28:34Z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0x01010029F8A7204DDCBC449E51D1C5E74A41C8</vt:lpwstr>
  </property>
  <property fmtid="{D5CDD505-2E9C-101B-9397-08002B2CF9AE}" pid="3" name="MediaServiceImageTags">
    <vt:lpwstr/>
  </property>
</Properties>
</file>