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9" r:id="rId4"/>
  </p:sldMasterIdLst>
  <p:notesMasterIdLst>
    <p:notesMasterId r:id="rId20"/>
  </p:notesMasterIdLst>
  <p:sldIdLst>
    <p:sldId id="256" r:id="rId5"/>
    <p:sldId id="271" r:id="rId6"/>
    <p:sldId id="269" r:id="rId7"/>
    <p:sldId id="270" r:id="rId8"/>
    <p:sldId id="273" r:id="rId9"/>
    <p:sldId id="296" r:id="rId10"/>
    <p:sldId id="299" r:id="rId11"/>
    <p:sldId id="295" r:id="rId12"/>
    <p:sldId id="300" r:id="rId13"/>
    <p:sldId id="309" r:id="rId14"/>
    <p:sldId id="304" r:id="rId15"/>
    <p:sldId id="306" r:id="rId16"/>
    <p:sldId id="308" r:id="rId17"/>
    <p:sldId id="291" r:id="rId18"/>
    <p:sldId id="257" r:id="rId19"/>
  </p:sldIdLst>
  <p:sldSz cx="12192000" cy="6858000"/>
  <p:notesSz cx="6858000" cy="9144000"/>
  <p:embeddedFontLst>
    <p:embeddedFont>
      <p:font typeface="Gill Sans" panose="020B0604020202020204"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EA2A38-6955-CD2C-2489-E31E8E4D72C3}" v="21" dt="2024-12-19T11:36:29.160"/>
    <p1510:client id="{CE9AD711-2A1F-8AC7-8286-EF1FA7A57806}" v="7" dt="2024-12-19T10:58:03.2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67" d="100"/>
          <a:sy n="67" d="100"/>
        </p:scale>
        <p:origin x="64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reya.utkarsh@iclei.org" userId="S::shreya.utkarsh_iclei.org#ext#@eunorg.onmicrosoft.com::8767eabb-d957-41f5-821b-72122f00c558" providerId="AD" clId="Web-{B0EA2A38-6955-CD2C-2489-E31E8E4D72C3}"/>
    <pc:docChg chg="modSld">
      <pc:chgData name="shreya.utkarsh@iclei.org" userId="S::shreya.utkarsh_iclei.org#ext#@eunorg.onmicrosoft.com::8767eabb-d957-41f5-821b-72122f00c558" providerId="AD" clId="Web-{B0EA2A38-6955-CD2C-2489-E31E8E4D72C3}" dt="2024-12-19T11:36:27.222" v="17" actId="20577"/>
      <pc:docMkLst>
        <pc:docMk/>
      </pc:docMkLst>
      <pc:sldChg chg="modSp">
        <pc:chgData name="shreya.utkarsh@iclei.org" userId="S::shreya.utkarsh_iclei.org#ext#@eunorg.onmicrosoft.com::8767eabb-d957-41f5-821b-72122f00c558" providerId="AD" clId="Web-{B0EA2A38-6955-CD2C-2489-E31E8E4D72C3}" dt="2024-12-19T11:12:51.637" v="16" actId="20577"/>
        <pc:sldMkLst>
          <pc:docMk/>
          <pc:sldMk cId="0" sldId="256"/>
        </pc:sldMkLst>
        <pc:spChg chg="mod">
          <ac:chgData name="shreya.utkarsh@iclei.org" userId="S::shreya.utkarsh_iclei.org#ext#@eunorg.onmicrosoft.com::8767eabb-d957-41f5-821b-72122f00c558" providerId="AD" clId="Web-{B0EA2A38-6955-CD2C-2489-E31E8E4D72C3}" dt="2024-12-19T11:12:51.637" v="16" actId="20577"/>
          <ac:spMkLst>
            <pc:docMk/>
            <pc:sldMk cId="0" sldId="256"/>
            <ac:spMk id="214" creationId="{00000000-0000-0000-0000-000000000000}"/>
          </ac:spMkLst>
        </pc:spChg>
      </pc:sldChg>
      <pc:sldChg chg="modSp">
        <pc:chgData name="shreya.utkarsh@iclei.org" userId="S::shreya.utkarsh_iclei.org#ext#@eunorg.onmicrosoft.com::8767eabb-d957-41f5-821b-72122f00c558" providerId="AD" clId="Web-{B0EA2A38-6955-CD2C-2489-E31E8E4D72C3}" dt="2024-12-19T11:36:27.222" v="17" actId="20577"/>
        <pc:sldMkLst>
          <pc:docMk/>
          <pc:sldMk cId="189561251" sldId="295"/>
        </pc:sldMkLst>
        <pc:spChg chg="mod">
          <ac:chgData name="shreya.utkarsh@iclei.org" userId="S::shreya.utkarsh_iclei.org#ext#@eunorg.onmicrosoft.com::8767eabb-d957-41f5-821b-72122f00c558" providerId="AD" clId="Web-{B0EA2A38-6955-CD2C-2489-E31E8E4D72C3}" dt="2024-12-19T11:36:27.222" v="17" actId="20577"/>
          <ac:spMkLst>
            <pc:docMk/>
            <pc:sldMk cId="189561251" sldId="295"/>
            <ac:spMk id="227" creationId="{00000000-0000-0000-0000-000000000000}"/>
          </ac:spMkLst>
        </pc:spChg>
      </pc:sldChg>
    </pc:docChg>
  </pc:docChgLst>
  <pc:docChgLst>
    <pc:chgData name="shreya.utkarsh@iclei.org" userId="S::shreya.utkarsh_iclei.org#ext#@eunorg.onmicrosoft.com::8767eabb-d957-41f5-821b-72122f00c558" providerId="AD" clId="Web-{CE9AD711-2A1F-8AC7-8286-EF1FA7A57806}"/>
    <pc:docChg chg="modSld">
      <pc:chgData name="shreya.utkarsh@iclei.org" userId="S::shreya.utkarsh_iclei.org#ext#@eunorg.onmicrosoft.com::8767eabb-d957-41f5-821b-72122f00c558" providerId="AD" clId="Web-{CE9AD711-2A1F-8AC7-8286-EF1FA7A57806}" dt="2024-12-19T10:58:03.241" v="5" actId="1076"/>
      <pc:docMkLst>
        <pc:docMk/>
      </pc:docMkLst>
      <pc:sldChg chg="addSp delSp modSp">
        <pc:chgData name="shreya.utkarsh@iclei.org" userId="S::shreya.utkarsh_iclei.org#ext#@eunorg.onmicrosoft.com::8767eabb-d957-41f5-821b-72122f00c558" providerId="AD" clId="Web-{CE9AD711-2A1F-8AC7-8286-EF1FA7A57806}" dt="2024-12-19T10:58:03.241" v="5" actId="1076"/>
        <pc:sldMkLst>
          <pc:docMk/>
          <pc:sldMk cId="0" sldId="256"/>
        </pc:sldMkLst>
        <pc:spChg chg="del">
          <ac:chgData name="shreya.utkarsh@iclei.org" userId="S::shreya.utkarsh_iclei.org#ext#@eunorg.onmicrosoft.com::8767eabb-d957-41f5-821b-72122f00c558" providerId="AD" clId="Web-{CE9AD711-2A1F-8AC7-8286-EF1FA7A57806}" dt="2024-12-19T10:57:30.537" v="0"/>
          <ac:spMkLst>
            <pc:docMk/>
            <pc:sldMk cId="0" sldId="256"/>
            <ac:spMk id="216" creationId="{00000000-0000-0000-0000-000000000000}"/>
          </ac:spMkLst>
        </pc:spChg>
        <pc:spChg chg="del">
          <ac:chgData name="shreya.utkarsh@iclei.org" userId="S::shreya.utkarsh_iclei.org#ext#@eunorg.onmicrosoft.com::8767eabb-d957-41f5-821b-72122f00c558" providerId="AD" clId="Web-{CE9AD711-2A1F-8AC7-8286-EF1FA7A57806}" dt="2024-12-19T10:57:36.834" v="1"/>
          <ac:spMkLst>
            <pc:docMk/>
            <pc:sldMk cId="0" sldId="256"/>
            <ac:spMk id="220" creationId="{00000000-0000-0000-0000-000000000000}"/>
          </ac:spMkLst>
        </pc:spChg>
        <pc:spChg chg="del">
          <ac:chgData name="shreya.utkarsh@iclei.org" userId="S::shreya.utkarsh_iclei.org#ext#@eunorg.onmicrosoft.com::8767eabb-d957-41f5-821b-72122f00c558" providerId="AD" clId="Web-{CE9AD711-2A1F-8AC7-8286-EF1FA7A57806}" dt="2024-12-19T10:57:36.897" v="2"/>
          <ac:spMkLst>
            <pc:docMk/>
            <pc:sldMk cId="0" sldId="256"/>
            <ac:spMk id="221" creationId="{00000000-0000-0000-0000-000000000000}"/>
          </ac:spMkLst>
        </pc:spChg>
        <pc:picChg chg="add mod">
          <ac:chgData name="shreya.utkarsh@iclei.org" userId="S::shreya.utkarsh_iclei.org#ext#@eunorg.onmicrosoft.com::8767eabb-d957-41f5-821b-72122f00c558" providerId="AD" clId="Web-{CE9AD711-2A1F-8AC7-8286-EF1FA7A57806}" dt="2024-12-19T10:58:03.241" v="5" actId="1076"/>
          <ac:picMkLst>
            <pc:docMk/>
            <pc:sldMk cId="0" sldId="256"/>
            <ac:picMk id="2" creationId="{29FA68B6-8CDF-3630-5501-D0812F37D0EB}"/>
          </ac:picMkLst>
        </pc:picChg>
      </pc:sldChg>
    </pc:docChg>
  </pc:docChgLst>
  <pc:docChgLst>
    <pc:chgData clId="Web-{B0EA2A38-6955-CD2C-2489-E31E8E4D72C3}"/>
    <pc:docChg chg="modSld">
      <pc:chgData name="" userId="" providerId="" clId="Web-{B0EA2A38-6955-CD2C-2489-E31E8E4D72C3}" dt="2024-12-19T11:05:12.641" v="1" actId="20577"/>
      <pc:docMkLst>
        <pc:docMk/>
      </pc:docMkLst>
      <pc:sldChg chg="modSp">
        <pc:chgData name="" userId="" providerId="" clId="Web-{B0EA2A38-6955-CD2C-2489-E31E8E4D72C3}" dt="2024-12-19T11:05:12.641" v="1" actId="20577"/>
        <pc:sldMkLst>
          <pc:docMk/>
          <pc:sldMk cId="0" sldId="256"/>
        </pc:sldMkLst>
        <pc:spChg chg="mod">
          <ac:chgData name="" userId="" providerId="" clId="Web-{B0EA2A38-6955-CD2C-2489-E31E8E4D72C3}" dt="2024-12-19T11:05:12.641" v="1" actId="20577"/>
          <ac:spMkLst>
            <pc:docMk/>
            <pc:sldMk cId="0" sldId="256"/>
            <ac:spMk id="214"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0022C9-8F58-4502-AFD3-8D922562EED2}" type="doc">
      <dgm:prSet loTypeId="urn:diagrams.loki3.com/VaryingWidthList" loCatId="list" qsTypeId="urn:microsoft.com/office/officeart/2005/8/quickstyle/simple1" qsCatId="simple" csTypeId="urn:microsoft.com/office/officeart/2005/8/colors/accent1_2" csCatId="accent1" phldr="1"/>
      <dgm:spPr/>
    </dgm:pt>
    <dgm:pt modelId="{13F5CF0D-B1DD-46E7-AD0A-4539E17499F0}">
      <dgm:prSet phldrT="[Text]"/>
      <dgm:spPr/>
      <dgm:t>
        <a:bodyPr/>
        <a:lstStyle/>
        <a:p>
          <a:r>
            <a:rPr lang="de-DE" dirty="0"/>
            <a:t>Commit?</a:t>
          </a:r>
          <a:endParaRPr lang="en-GB" dirty="0"/>
        </a:p>
      </dgm:t>
    </dgm:pt>
    <dgm:pt modelId="{A1B44A44-1B9A-4D79-B99D-3D4FDFFE4328}" type="parTrans" cxnId="{01EF707F-82FF-4DBD-BE05-550799ED7B00}">
      <dgm:prSet/>
      <dgm:spPr/>
      <dgm:t>
        <a:bodyPr/>
        <a:lstStyle/>
        <a:p>
          <a:endParaRPr lang="en-GB"/>
        </a:p>
      </dgm:t>
    </dgm:pt>
    <dgm:pt modelId="{1459A466-E8B8-42F8-BE2F-48D334C21678}" type="sibTrans" cxnId="{01EF707F-82FF-4DBD-BE05-550799ED7B00}">
      <dgm:prSet/>
      <dgm:spPr/>
      <dgm:t>
        <a:bodyPr/>
        <a:lstStyle/>
        <a:p>
          <a:endParaRPr lang="en-GB"/>
        </a:p>
      </dgm:t>
    </dgm:pt>
    <dgm:pt modelId="{9DA43343-4365-4ABB-9951-FE870EA2FA85}">
      <dgm:prSet phldrT="[Text]"/>
      <dgm:spPr/>
      <dgm:t>
        <a:bodyPr/>
        <a:lstStyle/>
        <a:p>
          <a:r>
            <a:rPr lang="de-DE" dirty="0"/>
            <a:t>Plan?</a:t>
          </a:r>
          <a:endParaRPr lang="en-GB" dirty="0"/>
        </a:p>
      </dgm:t>
    </dgm:pt>
    <dgm:pt modelId="{79D4CA93-0255-4F76-8B55-AFF8DACF58BB}" type="parTrans" cxnId="{E6264D07-E7C0-46A9-B6DE-9805202A6F41}">
      <dgm:prSet/>
      <dgm:spPr/>
      <dgm:t>
        <a:bodyPr/>
        <a:lstStyle/>
        <a:p>
          <a:endParaRPr lang="en-GB"/>
        </a:p>
      </dgm:t>
    </dgm:pt>
    <dgm:pt modelId="{5413D299-001D-4105-9BFD-39EF1BDCC552}" type="sibTrans" cxnId="{E6264D07-E7C0-46A9-B6DE-9805202A6F41}">
      <dgm:prSet/>
      <dgm:spPr/>
      <dgm:t>
        <a:bodyPr/>
        <a:lstStyle/>
        <a:p>
          <a:endParaRPr lang="en-GB"/>
        </a:p>
      </dgm:t>
    </dgm:pt>
    <dgm:pt modelId="{60685E98-C630-4D6C-903C-1025D23171D2}">
      <dgm:prSet phldrT="[Text]"/>
      <dgm:spPr/>
      <dgm:t>
        <a:bodyPr/>
        <a:lstStyle/>
        <a:p>
          <a:r>
            <a:rPr lang="de-DE" dirty="0"/>
            <a:t>Prioritise?</a:t>
          </a:r>
          <a:endParaRPr lang="en-GB" dirty="0"/>
        </a:p>
      </dgm:t>
    </dgm:pt>
    <dgm:pt modelId="{14CB7CF8-8E65-4A13-9A86-5D17EEAEC279}" type="parTrans" cxnId="{C8C209DA-36D9-4410-8830-64DDBF4999EC}">
      <dgm:prSet/>
      <dgm:spPr/>
      <dgm:t>
        <a:bodyPr/>
        <a:lstStyle/>
        <a:p>
          <a:endParaRPr lang="en-GB"/>
        </a:p>
      </dgm:t>
    </dgm:pt>
    <dgm:pt modelId="{7576FECB-8156-4B74-8846-A93D86C8F517}" type="sibTrans" cxnId="{C8C209DA-36D9-4410-8830-64DDBF4999EC}">
      <dgm:prSet/>
      <dgm:spPr/>
      <dgm:t>
        <a:bodyPr/>
        <a:lstStyle/>
        <a:p>
          <a:endParaRPr lang="en-GB"/>
        </a:p>
      </dgm:t>
    </dgm:pt>
    <dgm:pt modelId="{0E9C8828-8CD4-4298-A8D6-ABE8DDE2FFC0}" type="pres">
      <dgm:prSet presAssocID="{C80022C9-8F58-4502-AFD3-8D922562EED2}" presName="Name0" presStyleCnt="0">
        <dgm:presLayoutVars>
          <dgm:resizeHandles/>
        </dgm:presLayoutVars>
      </dgm:prSet>
      <dgm:spPr/>
    </dgm:pt>
    <dgm:pt modelId="{6161F4F5-578B-4102-A1D4-98255A5637B3}" type="pres">
      <dgm:prSet presAssocID="{60685E98-C630-4D6C-903C-1025D23171D2}" presName="text" presStyleLbl="node1" presStyleIdx="0" presStyleCnt="3" custScaleY="11977">
        <dgm:presLayoutVars>
          <dgm:bulletEnabled val="1"/>
        </dgm:presLayoutVars>
      </dgm:prSet>
      <dgm:spPr/>
    </dgm:pt>
    <dgm:pt modelId="{51659CB2-6AEC-4A58-A779-D820ABAE4880}" type="pres">
      <dgm:prSet presAssocID="{7576FECB-8156-4B74-8846-A93D86C8F517}" presName="space" presStyleCnt="0"/>
      <dgm:spPr/>
    </dgm:pt>
    <dgm:pt modelId="{9D18F0DF-A055-4F1E-9C2E-C66B83D654ED}" type="pres">
      <dgm:prSet presAssocID="{13F5CF0D-B1DD-46E7-AD0A-4539E17499F0}" presName="text" presStyleLbl="node1" presStyleIdx="1" presStyleCnt="3" custScaleY="14052">
        <dgm:presLayoutVars>
          <dgm:bulletEnabled val="1"/>
        </dgm:presLayoutVars>
      </dgm:prSet>
      <dgm:spPr/>
    </dgm:pt>
    <dgm:pt modelId="{BD458DE3-262C-4ACB-9B0C-2083EB641E2A}" type="pres">
      <dgm:prSet presAssocID="{1459A466-E8B8-42F8-BE2F-48D334C21678}" presName="space" presStyleCnt="0"/>
      <dgm:spPr/>
    </dgm:pt>
    <dgm:pt modelId="{4EA3523F-10A3-4E89-B5EE-DC0594BECA9A}" type="pres">
      <dgm:prSet presAssocID="{9DA43343-4365-4ABB-9951-FE870EA2FA85}" presName="text" presStyleLbl="node1" presStyleIdx="2" presStyleCnt="3" custScaleY="15127">
        <dgm:presLayoutVars>
          <dgm:bulletEnabled val="1"/>
        </dgm:presLayoutVars>
      </dgm:prSet>
      <dgm:spPr/>
    </dgm:pt>
  </dgm:ptLst>
  <dgm:cxnLst>
    <dgm:cxn modelId="{C93E7006-A32F-4F28-A641-1A98398B972A}" type="presOf" srcId="{9DA43343-4365-4ABB-9951-FE870EA2FA85}" destId="{4EA3523F-10A3-4E89-B5EE-DC0594BECA9A}" srcOrd="0" destOrd="0" presId="urn:diagrams.loki3.com/VaryingWidthList"/>
    <dgm:cxn modelId="{E6264D07-E7C0-46A9-B6DE-9805202A6F41}" srcId="{C80022C9-8F58-4502-AFD3-8D922562EED2}" destId="{9DA43343-4365-4ABB-9951-FE870EA2FA85}" srcOrd="2" destOrd="0" parTransId="{79D4CA93-0255-4F76-8B55-AFF8DACF58BB}" sibTransId="{5413D299-001D-4105-9BFD-39EF1BDCC552}"/>
    <dgm:cxn modelId="{20E89741-7DC8-476E-ABC1-057ECBF7C19C}" type="presOf" srcId="{C80022C9-8F58-4502-AFD3-8D922562EED2}" destId="{0E9C8828-8CD4-4298-A8D6-ABE8DDE2FFC0}" srcOrd="0" destOrd="0" presId="urn:diagrams.loki3.com/VaryingWidthList"/>
    <dgm:cxn modelId="{BD1AAB4B-772D-4F4E-80FD-5E7D0D44AC71}" type="presOf" srcId="{60685E98-C630-4D6C-903C-1025D23171D2}" destId="{6161F4F5-578B-4102-A1D4-98255A5637B3}" srcOrd="0" destOrd="0" presId="urn:diagrams.loki3.com/VaryingWidthList"/>
    <dgm:cxn modelId="{01EF707F-82FF-4DBD-BE05-550799ED7B00}" srcId="{C80022C9-8F58-4502-AFD3-8D922562EED2}" destId="{13F5CF0D-B1DD-46E7-AD0A-4539E17499F0}" srcOrd="1" destOrd="0" parTransId="{A1B44A44-1B9A-4D79-B99D-3D4FDFFE4328}" sibTransId="{1459A466-E8B8-42F8-BE2F-48D334C21678}"/>
    <dgm:cxn modelId="{A873A4C7-0BC6-4832-951F-9A147FD17226}" type="presOf" srcId="{13F5CF0D-B1DD-46E7-AD0A-4539E17499F0}" destId="{9D18F0DF-A055-4F1E-9C2E-C66B83D654ED}" srcOrd="0" destOrd="0" presId="urn:diagrams.loki3.com/VaryingWidthList"/>
    <dgm:cxn modelId="{C8C209DA-36D9-4410-8830-64DDBF4999EC}" srcId="{C80022C9-8F58-4502-AFD3-8D922562EED2}" destId="{60685E98-C630-4D6C-903C-1025D23171D2}" srcOrd="0" destOrd="0" parTransId="{14CB7CF8-8E65-4A13-9A86-5D17EEAEC279}" sibTransId="{7576FECB-8156-4B74-8846-A93D86C8F517}"/>
    <dgm:cxn modelId="{33CCFB37-53BF-411B-8D51-D74E3CA3A1C6}" type="presParOf" srcId="{0E9C8828-8CD4-4298-A8D6-ABE8DDE2FFC0}" destId="{6161F4F5-578B-4102-A1D4-98255A5637B3}" srcOrd="0" destOrd="0" presId="urn:diagrams.loki3.com/VaryingWidthList"/>
    <dgm:cxn modelId="{459AA724-E629-4295-972D-98762DB1FAA8}" type="presParOf" srcId="{0E9C8828-8CD4-4298-A8D6-ABE8DDE2FFC0}" destId="{51659CB2-6AEC-4A58-A779-D820ABAE4880}" srcOrd="1" destOrd="0" presId="urn:diagrams.loki3.com/VaryingWidthList"/>
    <dgm:cxn modelId="{4D2A1076-9F9D-4E2A-892C-3C51BF516B7F}" type="presParOf" srcId="{0E9C8828-8CD4-4298-A8D6-ABE8DDE2FFC0}" destId="{9D18F0DF-A055-4F1E-9C2E-C66B83D654ED}" srcOrd="2" destOrd="0" presId="urn:diagrams.loki3.com/VaryingWidthList"/>
    <dgm:cxn modelId="{2FF11D11-3EF4-4B5C-B2C3-13C1409FCFE7}" type="presParOf" srcId="{0E9C8828-8CD4-4298-A8D6-ABE8DDE2FFC0}" destId="{BD458DE3-262C-4ACB-9B0C-2083EB641E2A}" srcOrd="3" destOrd="0" presId="urn:diagrams.loki3.com/VaryingWidthList"/>
    <dgm:cxn modelId="{7AE9B370-A1B8-4912-A8E9-759B2073C41B}" type="presParOf" srcId="{0E9C8828-8CD4-4298-A8D6-ABE8DDE2FFC0}" destId="{4EA3523F-10A3-4E89-B5EE-DC0594BECA9A}" srcOrd="4" destOrd="0" presId="urn:diagrams.loki3.com/VaryingWidth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0F2625-9CC3-49BD-9191-06BEE7AD932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7D1379E9-140A-463B-941F-5FF615626D8E}">
      <dgm:prSet phldrT="[Text]" custT="1"/>
      <dgm:spPr/>
      <dgm:t>
        <a:bodyPr/>
        <a:lstStyle/>
        <a:p>
          <a:r>
            <a:rPr lang="en-GB" sz="2000" b="1" i="0" u="none" dirty="0"/>
            <a:t>Inclusive</a:t>
          </a:r>
        </a:p>
        <a:p>
          <a:r>
            <a:rPr lang="en-GB" sz="1200" b="1" i="0" u="none" dirty="0"/>
            <a:t>brings together multiple types of knowledge  </a:t>
          </a:r>
          <a:endParaRPr lang="en-GB" sz="1200" dirty="0"/>
        </a:p>
      </dgm:t>
    </dgm:pt>
    <dgm:pt modelId="{8AE011AD-2625-4BBE-BC42-1145AB0CB703}" type="parTrans" cxnId="{736F5237-E957-4380-806E-F0EEF4F7B501}">
      <dgm:prSet/>
      <dgm:spPr/>
      <dgm:t>
        <a:bodyPr/>
        <a:lstStyle/>
        <a:p>
          <a:endParaRPr lang="en-GB"/>
        </a:p>
      </dgm:t>
    </dgm:pt>
    <dgm:pt modelId="{541310B8-C968-4B59-915A-5C5EDBA85EE3}" type="sibTrans" cxnId="{736F5237-E957-4380-806E-F0EEF4F7B501}">
      <dgm:prSet/>
      <dgm:spPr/>
      <dgm:t>
        <a:bodyPr/>
        <a:lstStyle/>
        <a:p>
          <a:endParaRPr lang="en-GB"/>
        </a:p>
      </dgm:t>
    </dgm:pt>
    <dgm:pt modelId="{E55E27B1-43D6-4C1C-8214-3AD9E6B2B3C6}">
      <dgm:prSet custT="1"/>
      <dgm:spPr/>
      <dgm:t>
        <a:bodyPr/>
        <a:lstStyle/>
        <a:p>
          <a:r>
            <a:rPr lang="en-GB" sz="1900" b="1" i="0" u="none" dirty="0"/>
            <a:t>Openness</a:t>
          </a:r>
        </a:p>
        <a:p>
          <a:r>
            <a:rPr lang="en-GB" sz="1200" b="1" i="0" u="none" dirty="0"/>
            <a:t>process open to new knowledge, information and actors throughout </a:t>
          </a:r>
          <a:endParaRPr lang="en-GB" sz="1200" dirty="0"/>
        </a:p>
      </dgm:t>
    </dgm:pt>
    <dgm:pt modelId="{ACDB3DCF-51A8-42D8-8F59-F76876A7EE99}" type="parTrans" cxnId="{F4AAA865-644B-402D-B470-E2C5E7F2B772}">
      <dgm:prSet/>
      <dgm:spPr/>
      <dgm:t>
        <a:bodyPr/>
        <a:lstStyle/>
        <a:p>
          <a:endParaRPr lang="en-GB"/>
        </a:p>
      </dgm:t>
    </dgm:pt>
    <dgm:pt modelId="{D9C80E83-A0E8-47F8-932E-9FBD7CBF1D8C}" type="sibTrans" cxnId="{F4AAA865-644B-402D-B470-E2C5E7F2B772}">
      <dgm:prSet/>
      <dgm:spPr/>
      <dgm:t>
        <a:bodyPr/>
        <a:lstStyle/>
        <a:p>
          <a:endParaRPr lang="en-GB"/>
        </a:p>
      </dgm:t>
    </dgm:pt>
    <dgm:pt modelId="{DCF1BB8A-4E67-48C1-A5D3-15EE7A67B5EB}">
      <dgm:prSet custT="1"/>
      <dgm:spPr/>
      <dgm:t>
        <a:bodyPr/>
        <a:lstStyle/>
        <a:p>
          <a:r>
            <a:rPr lang="en-GB" sz="2000" b="1" i="0" u="none" dirty="0"/>
            <a:t>Actionable knowledge</a:t>
          </a:r>
        </a:p>
        <a:p>
          <a:r>
            <a:rPr lang="en-GB" sz="1200" b="1" i="0" u="none" dirty="0"/>
            <a:t>knowledge co-produced is immediately planning relevant</a:t>
          </a:r>
          <a:endParaRPr lang="en-GB" sz="1200" dirty="0"/>
        </a:p>
      </dgm:t>
    </dgm:pt>
    <dgm:pt modelId="{26FF5E10-5987-4517-85C1-D49DA39DA928}" type="parTrans" cxnId="{2F53B00A-6455-4911-BE63-CF4DD70C7ADE}">
      <dgm:prSet/>
      <dgm:spPr/>
      <dgm:t>
        <a:bodyPr/>
        <a:lstStyle/>
        <a:p>
          <a:endParaRPr lang="en-GB"/>
        </a:p>
      </dgm:t>
    </dgm:pt>
    <dgm:pt modelId="{AAE49BBE-BAA1-4E7C-B486-DDACE19AAE1D}" type="sibTrans" cxnId="{2F53B00A-6455-4911-BE63-CF4DD70C7ADE}">
      <dgm:prSet/>
      <dgm:spPr/>
      <dgm:t>
        <a:bodyPr/>
        <a:lstStyle/>
        <a:p>
          <a:endParaRPr lang="en-GB"/>
        </a:p>
      </dgm:t>
    </dgm:pt>
    <dgm:pt modelId="{B068041A-AD2F-45F7-BDEC-8AE0D43FD5F6}">
      <dgm:prSet custT="1"/>
      <dgm:spPr/>
      <dgm:t>
        <a:bodyPr/>
        <a:lstStyle/>
        <a:p>
          <a:r>
            <a:rPr lang="en-GB" sz="2000" b="1" i="0" u="none" dirty="0"/>
            <a:t>Usable knowledge</a:t>
          </a:r>
        </a:p>
        <a:p>
          <a:r>
            <a:rPr lang="en-GB" sz="1200" b="1" i="0" u="none" dirty="0"/>
            <a:t>knowledge co-produced is valuable to multiple participating actors</a:t>
          </a:r>
          <a:endParaRPr lang="en-GB" sz="1200" dirty="0"/>
        </a:p>
      </dgm:t>
    </dgm:pt>
    <dgm:pt modelId="{F3AA52CB-77EC-47E4-A931-DA78D77ED9ED}" type="parTrans" cxnId="{7EA1688E-5D5C-4227-88D7-7A5E4E4764B8}">
      <dgm:prSet/>
      <dgm:spPr/>
      <dgm:t>
        <a:bodyPr/>
        <a:lstStyle/>
        <a:p>
          <a:endParaRPr lang="en-GB"/>
        </a:p>
      </dgm:t>
    </dgm:pt>
    <dgm:pt modelId="{63A23D20-A86B-46C3-B250-16D02BDA34EC}" type="sibTrans" cxnId="{7EA1688E-5D5C-4227-88D7-7A5E4E4764B8}">
      <dgm:prSet/>
      <dgm:spPr/>
      <dgm:t>
        <a:bodyPr/>
        <a:lstStyle/>
        <a:p>
          <a:endParaRPr lang="en-GB"/>
        </a:p>
      </dgm:t>
    </dgm:pt>
    <dgm:pt modelId="{4F91E8C9-DA0D-445C-A2E6-EBE0D2040DD0}">
      <dgm:prSet custT="1"/>
      <dgm:spPr/>
      <dgm:t>
        <a:bodyPr/>
        <a:lstStyle/>
        <a:p>
          <a:r>
            <a:rPr lang="en-GB" sz="2000" b="1" i="0" u="none" dirty="0"/>
            <a:t>Legitimacy</a:t>
          </a:r>
        </a:p>
        <a:p>
          <a:r>
            <a:rPr lang="en-GB" sz="1200" b="1" i="0" u="none" dirty="0"/>
            <a:t>brings in legitimate and reliable knowledge in the process</a:t>
          </a:r>
          <a:endParaRPr lang="en-GB" sz="1200" dirty="0"/>
        </a:p>
      </dgm:t>
    </dgm:pt>
    <dgm:pt modelId="{19BC4ACA-5A56-4488-BA61-FA868609DB53}" type="parTrans" cxnId="{030987A5-966D-4E12-8779-ACED03A7DAED}">
      <dgm:prSet/>
      <dgm:spPr/>
      <dgm:t>
        <a:bodyPr/>
        <a:lstStyle/>
        <a:p>
          <a:endParaRPr lang="en-GB"/>
        </a:p>
      </dgm:t>
    </dgm:pt>
    <dgm:pt modelId="{9FB0575F-D76C-40DC-997E-8E001747203D}" type="sibTrans" cxnId="{030987A5-966D-4E12-8779-ACED03A7DAED}">
      <dgm:prSet/>
      <dgm:spPr/>
      <dgm:t>
        <a:bodyPr/>
        <a:lstStyle/>
        <a:p>
          <a:endParaRPr lang="en-GB"/>
        </a:p>
      </dgm:t>
    </dgm:pt>
    <dgm:pt modelId="{0EC4FF38-4A34-471B-A8D8-A50FE8416595}" type="pres">
      <dgm:prSet presAssocID="{060F2625-9CC3-49BD-9191-06BEE7AD9328}" presName="diagram" presStyleCnt="0">
        <dgm:presLayoutVars>
          <dgm:dir/>
          <dgm:resizeHandles val="exact"/>
        </dgm:presLayoutVars>
      </dgm:prSet>
      <dgm:spPr/>
    </dgm:pt>
    <dgm:pt modelId="{78F6B4A2-A8A7-49D1-9984-63E03436D94C}" type="pres">
      <dgm:prSet presAssocID="{7D1379E9-140A-463B-941F-5FF615626D8E}" presName="node" presStyleLbl="node1" presStyleIdx="0" presStyleCnt="5">
        <dgm:presLayoutVars>
          <dgm:bulletEnabled val="1"/>
        </dgm:presLayoutVars>
      </dgm:prSet>
      <dgm:spPr/>
    </dgm:pt>
    <dgm:pt modelId="{898FF81F-602B-4644-B726-1768395C5D00}" type="pres">
      <dgm:prSet presAssocID="{541310B8-C968-4B59-915A-5C5EDBA85EE3}" presName="sibTrans" presStyleCnt="0"/>
      <dgm:spPr/>
    </dgm:pt>
    <dgm:pt modelId="{92F13C29-1A1C-44AF-9FEE-3ACBA9A75348}" type="pres">
      <dgm:prSet presAssocID="{E55E27B1-43D6-4C1C-8214-3AD9E6B2B3C6}" presName="node" presStyleLbl="node1" presStyleIdx="1" presStyleCnt="5">
        <dgm:presLayoutVars>
          <dgm:bulletEnabled val="1"/>
        </dgm:presLayoutVars>
      </dgm:prSet>
      <dgm:spPr/>
    </dgm:pt>
    <dgm:pt modelId="{A0F507EE-E00C-4694-BF31-84AE280F235C}" type="pres">
      <dgm:prSet presAssocID="{D9C80E83-A0E8-47F8-932E-9FBD7CBF1D8C}" presName="sibTrans" presStyleCnt="0"/>
      <dgm:spPr/>
    </dgm:pt>
    <dgm:pt modelId="{688DBDE1-85D6-45FC-8811-96EA1755C089}" type="pres">
      <dgm:prSet presAssocID="{B068041A-AD2F-45F7-BDEC-8AE0D43FD5F6}" presName="node" presStyleLbl="node1" presStyleIdx="2" presStyleCnt="5">
        <dgm:presLayoutVars>
          <dgm:bulletEnabled val="1"/>
        </dgm:presLayoutVars>
      </dgm:prSet>
      <dgm:spPr/>
    </dgm:pt>
    <dgm:pt modelId="{719C40FA-9659-4D35-94A1-DC4CD6A94671}" type="pres">
      <dgm:prSet presAssocID="{63A23D20-A86B-46C3-B250-16D02BDA34EC}" presName="sibTrans" presStyleCnt="0"/>
      <dgm:spPr/>
    </dgm:pt>
    <dgm:pt modelId="{B5F66560-7D46-4407-B6C4-343A94C7AF93}" type="pres">
      <dgm:prSet presAssocID="{DCF1BB8A-4E67-48C1-A5D3-15EE7A67B5EB}" presName="node" presStyleLbl="node1" presStyleIdx="3" presStyleCnt="5" custLinFactNeighborX="1056" custLinFactNeighborY="-1510">
        <dgm:presLayoutVars>
          <dgm:bulletEnabled val="1"/>
        </dgm:presLayoutVars>
      </dgm:prSet>
      <dgm:spPr/>
    </dgm:pt>
    <dgm:pt modelId="{B5756810-4836-40FE-AB2E-0BC2619FD584}" type="pres">
      <dgm:prSet presAssocID="{AAE49BBE-BAA1-4E7C-B486-DDACE19AAE1D}" presName="sibTrans" presStyleCnt="0"/>
      <dgm:spPr/>
    </dgm:pt>
    <dgm:pt modelId="{6208F7C1-AB78-445B-98A3-75F03752B083}" type="pres">
      <dgm:prSet presAssocID="{4F91E8C9-DA0D-445C-A2E6-EBE0D2040DD0}" presName="node" presStyleLbl="node1" presStyleIdx="4" presStyleCnt="5" custLinFactNeighborX="4118" custLinFactNeighborY="-876">
        <dgm:presLayoutVars>
          <dgm:bulletEnabled val="1"/>
        </dgm:presLayoutVars>
      </dgm:prSet>
      <dgm:spPr/>
    </dgm:pt>
  </dgm:ptLst>
  <dgm:cxnLst>
    <dgm:cxn modelId="{92526F02-7501-41F2-A053-E19CB7F6D887}" type="presOf" srcId="{B068041A-AD2F-45F7-BDEC-8AE0D43FD5F6}" destId="{688DBDE1-85D6-45FC-8811-96EA1755C089}" srcOrd="0" destOrd="0" presId="urn:microsoft.com/office/officeart/2005/8/layout/default"/>
    <dgm:cxn modelId="{2F53B00A-6455-4911-BE63-CF4DD70C7ADE}" srcId="{060F2625-9CC3-49BD-9191-06BEE7AD9328}" destId="{DCF1BB8A-4E67-48C1-A5D3-15EE7A67B5EB}" srcOrd="3" destOrd="0" parTransId="{26FF5E10-5987-4517-85C1-D49DA39DA928}" sibTransId="{AAE49BBE-BAA1-4E7C-B486-DDACE19AAE1D}"/>
    <dgm:cxn modelId="{1EA2FC12-9F09-42D3-BCBA-BF58A019992E}" type="presOf" srcId="{7D1379E9-140A-463B-941F-5FF615626D8E}" destId="{78F6B4A2-A8A7-49D1-9984-63E03436D94C}" srcOrd="0" destOrd="0" presId="urn:microsoft.com/office/officeart/2005/8/layout/default"/>
    <dgm:cxn modelId="{736F5237-E957-4380-806E-F0EEF4F7B501}" srcId="{060F2625-9CC3-49BD-9191-06BEE7AD9328}" destId="{7D1379E9-140A-463B-941F-5FF615626D8E}" srcOrd="0" destOrd="0" parTransId="{8AE011AD-2625-4BBE-BC42-1145AB0CB703}" sibTransId="{541310B8-C968-4B59-915A-5C5EDBA85EE3}"/>
    <dgm:cxn modelId="{F4AAA865-644B-402D-B470-E2C5E7F2B772}" srcId="{060F2625-9CC3-49BD-9191-06BEE7AD9328}" destId="{E55E27B1-43D6-4C1C-8214-3AD9E6B2B3C6}" srcOrd="1" destOrd="0" parTransId="{ACDB3DCF-51A8-42D8-8F59-F76876A7EE99}" sibTransId="{D9C80E83-A0E8-47F8-932E-9FBD7CBF1D8C}"/>
    <dgm:cxn modelId="{7EA1688E-5D5C-4227-88D7-7A5E4E4764B8}" srcId="{060F2625-9CC3-49BD-9191-06BEE7AD9328}" destId="{B068041A-AD2F-45F7-BDEC-8AE0D43FD5F6}" srcOrd="2" destOrd="0" parTransId="{F3AA52CB-77EC-47E4-A931-DA78D77ED9ED}" sibTransId="{63A23D20-A86B-46C3-B250-16D02BDA34EC}"/>
    <dgm:cxn modelId="{030987A5-966D-4E12-8779-ACED03A7DAED}" srcId="{060F2625-9CC3-49BD-9191-06BEE7AD9328}" destId="{4F91E8C9-DA0D-445C-A2E6-EBE0D2040DD0}" srcOrd="4" destOrd="0" parTransId="{19BC4ACA-5A56-4488-BA61-FA868609DB53}" sibTransId="{9FB0575F-D76C-40DC-997E-8E001747203D}"/>
    <dgm:cxn modelId="{9CB288A8-E8D3-4223-8AD6-14A605244A2D}" type="presOf" srcId="{4F91E8C9-DA0D-445C-A2E6-EBE0D2040DD0}" destId="{6208F7C1-AB78-445B-98A3-75F03752B083}" srcOrd="0" destOrd="0" presId="urn:microsoft.com/office/officeart/2005/8/layout/default"/>
    <dgm:cxn modelId="{B09420AA-A5D5-48C6-A8CC-9AB24FC7152D}" type="presOf" srcId="{060F2625-9CC3-49BD-9191-06BEE7AD9328}" destId="{0EC4FF38-4A34-471B-A8D8-A50FE8416595}" srcOrd="0" destOrd="0" presId="urn:microsoft.com/office/officeart/2005/8/layout/default"/>
    <dgm:cxn modelId="{8BF900CF-E238-4A17-B19A-E9DE93C4ED02}" type="presOf" srcId="{E55E27B1-43D6-4C1C-8214-3AD9E6B2B3C6}" destId="{92F13C29-1A1C-44AF-9FEE-3ACBA9A75348}" srcOrd="0" destOrd="0" presId="urn:microsoft.com/office/officeart/2005/8/layout/default"/>
    <dgm:cxn modelId="{3F9EF5F6-33A6-46C3-BCF4-7EF0EC1B615C}" type="presOf" srcId="{DCF1BB8A-4E67-48C1-A5D3-15EE7A67B5EB}" destId="{B5F66560-7D46-4407-B6C4-343A94C7AF93}" srcOrd="0" destOrd="0" presId="urn:microsoft.com/office/officeart/2005/8/layout/default"/>
    <dgm:cxn modelId="{A2D241C1-69C3-4556-89DA-B3AAE9DDF72D}" type="presParOf" srcId="{0EC4FF38-4A34-471B-A8D8-A50FE8416595}" destId="{78F6B4A2-A8A7-49D1-9984-63E03436D94C}" srcOrd="0" destOrd="0" presId="urn:microsoft.com/office/officeart/2005/8/layout/default"/>
    <dgm:cxn modelId="{7CA666A8-E99F-42D0-A8B9-B8D1A8F302A3}" type="presParOf" srcId="{0EC4FF38-4A34-471B-A8D8-A50FE8416595}" destId="{898FF81F-602B-4644-B726-1768395C5D00}" srcOrd="1" destOrd="0" presId="urn:microsoft.com/office/officeart/2005/8/layout/default"/>
    <dgm:cxn modelId="{237DB04C-EE7E-4D3A-9907-267837158B35}" type="presParOf" srcId="{0EC4FF38-4A34-471B-A8D8-A50FE8416595}" destId="{92F13C29-1A1C-44AF-9FEE-3ACBA9A75348}" srcOrd="2" destOrd="0" presId="urn:microsoft.com/office/officeart/2005/8/layout/default"/>
    <dgm:cxn modelId="{F53943B1-7DED-4741-A528-5F6A1F42D426}" type="presParOf" srcId="{0EC4FF38-4A34-471B-A8D8-A50FE8416595}" destId="{A0F507EE-E00C-4694-BF31-84AE280F235C}" srcOrd="3" destOrd="0" presId="urn:microsoft.com/office/officeart/2005/8/layout/default"/>
    <dgm:cxn modelId="{43918C16-121C-4057-A444-F97ABCF29FB7}" type="presParOf" srcId="{0EC4FF38-4A34-471B-A8D8-A50FE8416595}" destId="{688DBDE1-85D6-45FC-8811-96EA1755C089}" srcOrd="4" destOrd="0" presId="urn:microsoft.com/office/officeart/2005/8/layout/default"/>
    <dgm:cxn modelId="{6FD30FDC-C647-4497-9FBF-82921CF775BC}" type="presParOf" srcId="{0EC4FF38-4A34-471B-A8D8-A50FE8416595}" destId="{719C40FA-9659-4D35-94A1-DC4CD6A94671}" srcOrd="5" destOrd="0" presId="urn:microsoft.com/office/officeart/2005/8/layout/default"/>
    <dgm:cxn modelId="{631223CD-2FE0-4781-BC32-54923E0F811E}" type="presParOf" srcId="{0EC4FF38-4A34-471B-A8D8-A50FE8416595}" destId="{B5F66560-7D46-4407-B6C4-343A94C7AF93}" srcOrd="6" destOrd="0" presId="urn:microsoft.com/office/officeart/2005/8/layout/default"/>
    <dgm:cxn modelId="{87640EB6-06EF-462D-938C-C6C94D744519}" type="presParOf" srcId="{0EC4FF38-4A34-471B-A8D8-A50FE8416595}" destId="{B5756810-4836-40FE-AB2E-0BC2619FD584}" srcOrd="7" destOrd="0" presId="urn:microsoft.com/office/officeart/2005/8/layout/default"/>
    <dgm:cxn modelId="{D90A3F70-1972-4876-9366-A1716614AA8F}" type="presParOf" srcId="{0EC4FF38-4A34-471B-A8D8-A50FE8416595}" destId="{6208F7C1-AB78-445B-98A3-75F03752B083}"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1F4F5-578B-4102-A1D4-98255A5637B3}">
      <dsp:nvSpPr>
        <dsp:cNvPr id="0" name=""/>
        <dsp:cNvSpPr/>
      </dsp:nvSpPr>
      <dsp:spPr>
        <a:xfrm>
          <a:off x="3186500" y="1053249"/>
          <a:ext cx="1755000" cy="5165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de-DE" sz="2800" kern="1200" dirty="0"/>
            <a:t>Prioritise?</a:t>
          </a:r>
          <a:endParaRPr lang="en-GB" sz="2800" kern="1200" dirty="0"/>
        </a:p>
      </dsp:txBody>
      <dsp:txXfrm>
        <a:off x="3186500" y="1053249"/>
        <a:ext cx="1755000" cy="516533"/>
      </dsp:txXfrm>
    </dsp:sp>
    <dsp:sp modelId="{9D18F0DF-A055-4F1E-9C2E-C66B83D654ED}">
      <dsp:nvSpPr>
        <dsp:cNvPr id="0" name=""/>
        <dsp:cNvSpPr/>
      </dsp:nvSpPr>
      <dsp:spPr>
        <a:xfrm>
          <a:off x="3276500" y="1785418"/>
          <a:ext cx="1575000" cy="6060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de-DE" sz="2800" kern="1200" dirty="0"/>
            <a:t>Commit?</a:t>
          </a:r>
          <a:endParaRPr lang="en-GB" sz="2800" kern="1200" dirty="0"/>
        </a:p>
      </dsp:txBody>
      <dsp:txXfrm>
        <a:off x="3276500" y="1785418"/>
        <a:ext cx="1575000" cy="606021"/>
      </dsp:txXfrm>
    </dsp:sp>
    <dsp:sp modelId="{4EA3523F-10A3-4E89-B5EE-DC0594BECA9A}">
      <dsp:nvSpPr>
        <dsp:cNvPr id="0" name=""/>
        <dsp:cNvSpPr/>
      </dsp:nvSpPr>
      <dsp:spPr>
        <a:xfrm>
          <a:off x="3535250" y="2607075"/>
          <a:ext cx="1057500" cy="6523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de-DE" sz="2800" kern="1200" dirty="0"/>
            <a:t>Plan?</a:t>
          </a:r>
          <a:endParaRPr lang="en-GB" sz="2800" kern="1200" dirty="0"/>
        </a:p>
      </dsp:txBody>
      <dsp:txXfrm>
        <a:off x="3535250" y="2607075"/>
        <a:ext cx="1057500" cy="6523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F6B4A2-A8A7-49D1-9984-63E03436D94C}">
      <dsp:nvSpPr>
        <dsp:cNvPr id="0" name=""/>
        <dsp:cNvSpPr/>
      </dsp:nvSpPr>
      <dsp:spPr>
        <a:xfrm>
          <a:off x="1221978" y="2645"/>
          <a:ext cx="2706687" cy="16240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i="0" u="none" kern="1200" dirty="0"/>
            <a:t>Inclusive</a:t>
          </a:r>
        </a:p>
        <a:p>
          <a:pPr marL="0" lvl="0" indent="0" algn="ctr" defTabSz="889000">
            <a:lnSpc>
              <a:spcPct val="90000"/>
            </a:lnSpc>
            <a:spcBef>
              <a:spcPct val="0"/>
            </a:spcBef>
            <a:spcAft>
              <a:spcPct val="35000"/>
            </a:spcAft>
            <a:buNone/>
          </a:pPr>
          <a:r>
            <a:rPr lang="en-GB" sz="1200" b="1" i="0" u="none" kern="1200" dirty="0"/>
            <a:t>brings together multiple types of knowledge  </a:t>
          </a:r>
          <a:endParaRPr lang="en-GB" sz="1200" kern="1200" dirty="0"/>
        </a:p>
      </dsp:txBody>
      <dsp:txXfrm>
        <a:off x="1221978" y="2645"/>
        <a:ext cx="2706687" cy="1624012"/>
      </dsp:txXfrm>
    </dsp:sp>
    <dsp:sp modelId="{92F13C29-1A1C-44AF-9FEE-3ACBA9A75348}">
      <dsp:nvSpPr>
        <dsp:cNvPr id="0" name=""/>
        <dsp:cNvSpPr/>
      </dsp:nvSpPr>
      <dsp:spPr>
        <a:xfrm>
          <a:off x="4199334" y="2645"/>
          <a:ext cx="2706687" cy="16240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1" i="0" u="none" kern="1200" dirty="0"/>
            <a:t>Openness</a:t>
          </a:r>
        </a:p>
        <a:p>
          <a:pPr marL="0" lvl="0" indent="0" algn="ctr" defTabSz="844550">
            <a:lnSpc>
              <a:spcPct val="90000"/>
            </a:lnSpc>
            <a:spcBef>
              <a:spcPct val="0"/>
            </a:spcBef>
            <a:spcAft>
              <a:spcPct val="35000"/>
            </a:spcAft>
            <a:buNone/>
          </a:pPr>
          <a:r>
            <a:rPr lang="en-GB" sz="1200" b="1" i="0" u="none" kern="1200" dirty="0"/>
            <a:t>process open to new knowledge, information and actors throughout </a:t>
          </a:r>
          <a:endParaRPr lang="en-GB" sz="1200" kern="1200" dirty="0"/>
        </a:p>
      </dsp:txBody>
      <dsp:txXfrm>
        <a:off x="4199334" y="2645"/>
        <a:ext cx="2706687" cy="1624012"/>
      </dsp:txXfrm>
    </dsp:sp>
    <dsp:sp modelId="{688DBDE1-85D6-45FC-8811-96EA1755C089}">
      <dsp:nvSpPr>
        <dsp:cNvPr id="0" name=""/>
        <dsp:cNvSpPr/>
      </dsp:nvSpPr>
      <dsp:spPr>
        <a:xfrm>
          <a:off x="1221978" y="1897327"/>
          <a:ext cx="2706687" cy="16240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i="0" u="none" kern="1200" dirty="0"/>
            <a:t>Usable knowledge</a:t>
          </a:r>
        </a:p>
        <a:p>
          <a:pPr marL="0" lvl="0" indent="0" algn="ctr" defTabSz="889000">
            <a:lnSpc>
              <a:spcPct val="90000"/>
            </a:lnSpc>
            <a:spcBef>
              <a:spcPct val="0"/>
            </a:spcBef>
            <a:spcAft>
              <a:spcPct val="35000"/>
            </a:spcAft>
            <a:buNone/>
          </a:pPr>
          <a:r>
            <a:rPr lang="en-GB" sz="1200" b="1" i="0" u="none" kern="1200" dirty="0"/>
            <a:t>knowledge co-produced is valuable to multiple participating actors</a:t>
          </a:r>
          <a:endParaRPr lang="en-GB" sz="1200" kern="1200" dirty="0"/>
        </a:p>
      </dsp:txBody>
      <dsp:txXfrm>
        <a:off x="1221978" y="1897327"/>
        <a:ext cx="2706687" cy="1624012"/>
      </dsp:txXfrm>
    </dsp:sp>
    <dsp:sp modelId="{B5F66560-7D46-4407-B6C4-343A94C7AF93}">
      <dsp:nvSpPr>
        <dsp:cNvPr id="0" name=""/>
        <dsp:cNvSpPr/>
      </dsp:nvSpPr>
      <dsp:spPr>
        <a:xfrm>
          <a:off x="4227916" y="1872804"/>
          <a:ext cx="2706687" cy="16240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i="0" u="none" kern="1200" dirty="0"/>
            <a:t>Actionable knowledge</a:t>
          </a:r>
        </a:p>
        <a:p>
          <a:pPr marL="0" lvl="0" indent="0" algn="ctr" defTabSz="889000">
            <a:lnSpc>
              <a:spcPct val="90000"/>
            </a:lnSpc>
            <a:spcBef>
              <a:spcPct val="0"/>
            </a:spcBef>
            <a:spcAft>
              <a:spcPct val="35000"/>
            </a:spcAft>
            <a:buNone/>
          </a:pPr>
          <a:r>
            <a:rPr lang="en-GB" sz="1200" b="1" i="0" u="none" kern="1200" dirty="0"/>
            <a:t>knowledge co-produced is immediately planning relevant</a:t>
          </a:r>
          <a:endParaRPr lang="en-GB" sz="1200" kern="1200" dirty="0"/>
        </a:p>
      </dsp:txBody>
      <dsp:txXfrm>
        <a:off x="4227916" y="1872804"/>
        <a:ext cx="2706687" cy="1624012"/>
      </dsp:txXfrm>
    </dsp:sp>
    <dsp:sp modelId="{6208F7C1-AB78-445B-98A3-75F03752B083}">
      <dsp:nvSpPr>
        <dsp:cNvPr id="0" name=""/>
        <dsp:cNvSpPr/>
      </dsp:nvSpPr>
      <dsp:spPr>
        <a:xfrm>
          <a:off x="2822117" y="3777782"/>
          <a:ext cx="2706687" cy="16240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i="0" u="none" kern="1200" dirty="0"/>
            <a:t>Legitimacy</a:t>
          </a:r>
        </a:p>
        <a:p>
          <a:pPr marL="0" lvl="0" indent="0" algn="ctr" defTabSz="889000">
            <a:lnSpc>
              <a:spcPct val="90000"/>
            </a:lnSpc>
            <a:spcBef>
              <a:spcPct val="0"/>
            </a:spcBef>
            <a:spcAft>
              <a:spcPct val="35000"/>
            </a:spcAft>
            <a:buNone/>
          </a:pPr>
          <a:r>
            <a:rPr lang="en-GB" sz="1200" b="1" i="0" u="none" kern="1200" dirty="0"/>
            <a:t>brings in legitimate and reliable knowledge in the process</a:t>
          </a:r>
          <a:endParaRPr lang="en-GB" sz="1200" kern="1200" dirty="0"/>
        </a:p>
      </dsp:txBody>
      <dsp:txXfrm>
        <a:off x="2822117" y="3777782"/>
        <a:ext cx="2706687" cy="1624012"/>
      </dsp:txXfrm>
    </dsp:sp>
  </dsp:spTree>
</dsp:drawing>
</file>

<file path=ppt/diagrams/layout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2" name="Google Shape;21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extLst>
      <p:ext uri="{BB962C8B-B14F-4D97-AF65-F5344CB8AC3E}">
        <p14:creationId xmlns:p14="http://schemas.microsoft.com/office/powerpoint/2010/main" val="2233312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extLst>
      <p:ext uri="{BB962C8B-B14F-4D97-AF65-F5344CB8AC3E}">
        <p14:creationId xmlns:p14="http://schemas.microsoft.com/office/powerpoint/2010/main" val="3853351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extLst>
      <p:ext uri="{BB962C8B-B14F-4D97-AF65-F5344CB8AC3E}">
        <p14:creationId xmlns:p14="http://schemas.microsoft.com/office/powerpoint/2010/main" val="3918863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extLst>
      <p:ext uri="{BB962C8B-B14F-4D97-AF65-F5344CB8AC3E}">
        <p14:creationId xmlns:p14="http://schemas.microsoft.com/office/powerpoint/2010/main" val="1282229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extLst>
      <p:ext uri="{BB962C8B-B14F-4D97-AF65-F5344CB8AC3E}">
        <p14:creationId xmlns:p14="http://schemas.microsoft.com/office/powerpoint/2010/main" val="1574743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24342658c4_0_91: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g124342658c4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72614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extLst>
      <p:ext uri="{BB962C8B-B14F-4D97-AF65-F5344CB8AC3E}">
        <p14:creationId xmlns:p14="http://schemas.microsoft.com/office/powerpoint/2010/main" val="2831104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extLst>
      <p:ext uri="{BB962C8B-B14F-4D97-AF65-F5344CB8AC3E}">
        <p14:creationId xmlns:p14="http://schemas.microsoft.com/office/powerpoint/2010/main" val="3135114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extLst>
      <p:ext uri="{BB962C8B-B14F-4D97-AF65-F5344CB8AC3E}">
        <p14:creationId xmlns:p14="http://schemas.microsoft.com/office/powerpoint/2010/main" val="542460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extLst>
      <p:ext uri="{BB962C8B-B14F-4D97-AF65-F5344CB8AC3E}">
        <p14:creationId xmlns:p14="http://schemas.microsoft.com/office/powerpoint/2010/main" val="2870797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extLst>
      <p:ext uri="{BB962C8B-B14F-4D97-AF65-F5344CB8AC3E}">
        <p14:creationId xmlns:p14="http://schemas.microsoft.com/office/powerpoint/2010/main" val="3128459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extLst>
      <p:ext uri="{BB962C8B-B14F-4D97-AF65-F5344CB8AC3E}">
        <p14:creationId xmlns:p14="http://schemas.microsoft.com/office/powerpoint/2010/main" val="42576122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8" Type="http://schemas.openxmlformats.org/officeDocument/2006/relationships/hyperlink" Target="https://www.linkedin.com/company/nbs-eduworld" TargetMode="External"/><Relationship Id="rId13" Type="http://schemas.openxmlformats.org/officeDocument/2006/relationships/image" Target="../media/image3.pn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2.png"/><Relationship Id="rId11" Type="http://schemas.openxmlformats.org/officeDocument/2006/relationships/hyperlink" Target="https://www.facebook.com/profile.php?id=100090218521334" TargetMode="External"/><Relationship Id="rId5" Type="http://schemas.openxmlformats.org/officeDocument/2006/relationships/hyperlink" Target="https://nbseduworld.eu/" TargetMode="External"/><Relationship Id="rId10" Type="http://schemas.openxmlformats.org/officeDocument/2006/relationships/image" Target="../media/image14.png"/><Relationship Id="rId4" Type="http://schemas.openxmlformats.org/officeDocument/2006/relationships/hyperlink" Target="https://twitter.com/NBS_EduWORLD" TargetMode="External"/><Relationship Id="rId9" Type="http://schemas.openxmlformats.org/officeDocument/2006/relationships/hyperlink" Target="mailto:info@nbseduworld.eu" TargetMode="Externa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8.jpg"/><Relationship Id="rId5" Type="http://schemas.openxmlformats.org/officeDocument/2006/relationships/image" Target="../media/image3.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FEDC1"/>
        </a:solidFill>
        <a:effectLst/>
      </p:bgPr>
    </p:bg>
    <p:spTree>
      <p:nvGrpSpPr>
        <p:cNvPr id="1" name="Shape 13"/>
        <p:cNvGrpSpPr/>
        <p:nvPr/>
      </p:nvGrpSpPr>
      <p:grpSpPr>
        <a:xfrm>
          <a:off x="0" y="0"/>
          <a:ext cx="0" cy="0"/>
          <a:chOff x="0" y="0"/>
          <a:chExt cx="0" cy="0"/>
        </a:xfrm>
      </p:grpSpPr>
      <p:pic>
        <p:nvPicPr>
          <p:cNvPr id="14" name="Google Shape;14;p2"/>
          <p:cNvPicPr preferRelativeResize="0"/>
          <p:nvPr/>
        </p:nvPicPr>
        <p:blipFill rotWithShape="1">
          <a:blip r:embed="rId2">
            <a:alphaModFix/>
          </a:blip>
          <a:srcRect/>
          <a:stretch/>
        </p:blipFill>
        <p:spPr>
          <a:xfrm>
            <a:off x="7345680" y="0"/>
            <a:ext cx="4846320" cy="6858000"/>
          </a:xfrm>
          <a:prstGeom prst="rect">
            <a:avLst/>
          </a:prstGeom>
          <a:noFill/>
          <a:ln>
            <a:noFill/>
          </a:ln>
        </p:spPr>
      </p:pic>
      <p:sp>
        <p:nvSpPr>
          <p:cNvPr id="15" name="Google Shape;15;p2"/>
          <p:cNvSpPr txBox="1">
            <a:spLocks noGrp="1"/>
          </p:cNvSpPr>
          <p:nvPr>
            <p:ph type="ctrTitle"/>
          </p:nvPr>
        </p:nvSpPr>
        <p:spPr>
          <a:xfrm>
            <a:off x="647481" y="1754691"/>
            <a:ext cx="6505409" cy="1771717"/>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3600"/>
              <a:buFont typeface="Arial"/>
              <a:buNone/>
              <a:defRPr sz="3600">
                <a:solidFill>
                  <a:srgbClr val="01926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10558300" y="6029781"/>
            <a:ext cx="10164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rgbClr val="00ECA4"/>
                </a:solidFill>
                <a:latin typeface="Gill Sans"/>
                <a:ea typeface="Gill Sans"/>
                <a:cs typeface="Gill Sans"/>
                <a:sym typeface="Gill Sans"/>
              </a:defRPr>
            </a:lvl1pPr>
            <a:lvl2pPr marL="0" lvl="1" indent="0" algn="r">
              <a:spcBef>
                <a:spcPts val="0"/>
              </a:spcBef>
              <a:buNone/>
              <a:defRPr sz="900" b="0" i="0" u="none" strike="noStrike" cap="none">
                <a:solidFill>
                  <a:srgbClr val="00ECA4"/>
                </a:solidFill>
                <a:latin typeface="Gill Sans"/>
                <a:ea typeface="Gill Sans"/>
                <a:cs typeface="Gill Sans"/>
                <a:sym typeface="Gill Sans"/>
              </a:defRPr>
            </a:lvl2pPr>
            <a:lvl3pPr marL="0" lvl="2" indent="0" algn="r">
              <a:spcBef>
                <a:spcPts val="0"/>
              </a:spcBef>
              <a:buNone/>
              <a:defRPr sz="900" b="0" i="0" u="none" strike="noStrike" cap="none">
                <a:solidFill>
                  <a:srgbClr val="00ECA4"/>
                </a:solidFill>
                <a:latin typeface="Gill Sans"/>
                <a:ea typeface="Gill Sans"/>
                <a:cs typeface="Gill Sans"/>
                <a:sym typeface="Gill Sans"/>
              </a:defRPr>
            </a:lvl3pPr>
            <a:lvl4pPr marL="0" lvl="3" indent="0" algn="r">
              <a:spcBef>
                <a:spcPts val="0"/>
              </a:spcBef>
              <a:buNone/>
              <a:defRPr sz="900" b="0" i="0" u="none" strike="noStrike" cap="none">
                <a:solidFill>
                  <a:srgbClr val="00ECA4"/>
                </a:solidFill>
                <a:latin typeface="Gill Sans"/>
                <a:ea typeface="Gill Sans"/>
                <a:cs typeface="Gill Sans"/>
                <a:sym typeface="Gill Sans"/>
              </a:defRPr>
            </a:lvl4pPr>
            <a:lvl5pPr marL="0" lvl="4" indent="0" algn="r">
              <a:spcBef>
                <a:spcPts val="0"/>
              </a:spcBef>
              <a:buNone/>
              <a:defRPr sz="900" b="0" i="0" u="none" strike="noStrike" cap="none">
                <a:solidFill>
                  <a:srgbClr val="00ECA4"/>
                </a:solidFill>
                <a:latin typeface="Gill Sans"/>
                <a:ea typeface="Gill Sans"/>
                <a:cs typeface="Gill Sans"/>
                <a:sym typeface="Gill Sans"/>
              </a:defRPr>
            </a:lvl5pPr>
            <a:lvl6pPr marL="0" lvl="5" indent="0" algn="r">
              <a:spcBef>
                <a:spcPts val="0"/>
              </a:spcBef>
              <a:buNone/>
              <a:defRPr sz="900" b="0" i="0" u="none" strike="noStrike" cap="none">
                <a:solidFill>
                  <a:srgbClr val="00ECA4"/>
                </a:solidFill>
                <a:latin typeface="Gill Sans"/>
                <a:ea typeface="Gill Sans"/>
                <a:cs typeface="Gill Sans"/>
                <a:sym typeface="Gill Sans"/>
              </a:defRPr>
            </a:lvl6pPr>
            <a:lvl7pPr marL="0" lvl="6" indent="0" algn="r">
              <a:spcBef>
                <a:spcPts val="0"/>
              </a:spcBef>
              <a:buNone/>
              <a:defRPr sz="900" b="0" i="0" u="none" strike="noStrike" cap="none">
                <a:solidFill>
                  <a:srgbClr val="00ECA4"/>
                </a:solidFill>
                <a:latin typeface="Gill Sans"/>
                <a:ea typeface="Gill Sans"/>
                <a:cs typeface="Gill Sans"/>
                <a:sym typeface="Gill Sans"/>
              </a:defRPr>
            </a:lvl7pPr>
            <a:lvl8pPr marL="0" lvl="7" indent="0" algn="r">
              <a:spcBef>
                <a:spcPts val="0"/>
              </a:spcBef>
              <a:buNone/>
              <a:defRPr sz="900" b="0" i="0" u="none" strike="noStrike" cap="none">
                <a:solidFill>
                  <a:srgbClr val="00ECA4"/>
                </a:solidFill>
                <a:latin typeface="Gill Sans"/>
                <a:ea typeface="Gill Sans"/>
                <a:cs typeface="Gill Sans"/>
                <a:sym typeface="Gill Sans"/>
              </a:defRPr>
            </a:lvl8pPr>
            <a:lvl9pPr marL="0" lvl="8" indent="0" algn="r">
              <a:spcBef>
                <a:spcPts val="0"/>
              </a:spcBef>
              <a:buNone/>
              <a:defRPr sz="900" b="0" i="0" u="none" strike="noStrike" cap="none">
                <a:solidFill>
                  <a:srgbClr val="00ECA4"/>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GB"/>
              <a:t>‹#›</a:t>
            </a:fld>
            <a:endParaRPr/>
          </a:p>
        </p:txBody>
      </p:sp>
      <p:sp>
        <p:nvSpPr>
          <p:cNvPr id="17" name="Google Shape;17;p2"/>
          <p:cNvSpPr/>
          <p:nvPr/>
        </p:nvSpPr>
        <p:spPr>
          <a:xfrm>
            <a:off x="3553098" y="5886659"/>
            <a:ext cx="8021642" cy="854080"/>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None/>
            </a:pPr>
            <a:r>
              <a:rPr lang="en-GB" sz="1100" b="0" i="0" u="none" strike="noStrike" cap="none">
                <a:solidFill>
                  <a:srgbClr val="000000"/>
                </a:solidFill>
                <a:latin typeface="Arial"/>
                <a:ea typeface="Arial"/>
                <a:cs typeface="Arial"/>
                <a:sym typeface="Arial"/>
              </a:rPr>
              <a:t>NBS EduWORLD is funded by the European Union (Grant Agreement No. 101060525). Views and opinions expressed are however those of the author(s) only and do not necessarily reflect those of the European Union or the European Commission. Neither the European Union nor the granting authority can be held responsible for them.</a:t>
            </a:r>
            <a:endParaRPr sz="1100" b="0" i="0" u="none" strike="noStrike" cap="none">
              <a:solidFill>
                <a:schemeClr val="dk1"/>
              </a:solidFill>
              <a:latin typeface="Arial"/>
              <a:ea typeface="Arial"/>
              <a:cs typeface="Arial"/>
              <a:sym typeface="Arial"/>
            </a:endParaRPr>
          </a:p>
        </p:txBody>
      </p:sp>
      <p:sp>
        <p:nvSpPr>
          <p:cNvPr id="18" name="Google Shape;18;p2"/>
          <p:cNvSpPr txBox="1">
            <a:spLocks noGrp="1"/>
          </p:cNvSpPr>
          <p:nvPr>
            <p:ph type="body" idx="1"/>
          </p:nvPr>
        </p:nvSpPr>
        <p:spPr>
          <a:xfrm>
            <a:off x="647481" y="4368185"/>
            <a:ext cx="6200128" cy="338948"/>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360"/>
              </a:spcBef>
              <a:spcAft>
                <a:spcPts val="0"/>
              </a:spcAft>
              <a:buSzPts val="1656"/>
              <a:buNone/>
              <a:defRPr sz="1800">
                <a:solidFill>
                  <a:schemeClr val="dk1"/>
                </a:solidFill>
                <a:latin typeface="Arial"/>
                <a:ea typeface="Arial"/>
                <a:cs typeface="Arial"/>
                <a:sym typeface="Arial"/>
              </a:defRPr>
            </a:lvl1pPr>
            <a:lvl2pPr marL="914400" lvl="1" indent="-228600" algn="l">
              <a:lnSpc>
                <a:spcPct val="150000"/>
              </a:lnSpc>
              <a:spcBef>
                <a:spcPts val="600"/>
              </a:spcBef>
              <a:spcAft>
                <a:spcPts val="0"/>
              </a:spcAft>
              <a:buSzPts val="1840"/>
              <a:buNone/>
              <a:defRPr sz="2000">
                <a:solidFill>
                  <a:srgbClr val="888888"/>
                </a:solidFill>
              </a:defRPr>
            </a:lvl2pPr>
            <a:lvl3pPr marL="1371600" lvl="2" indent="-228600" algn="l">
              <a:lnSpc>
                <a:spcPct val="150000"/>
              </a:lnSpc>
              <a:spcBef>
                <a:spcPts val="600"/>
              </a:spcBef>
              <a:spcAft>
                <a:spcPts val="0"/>
              </a:spcAft>
              <a:buSzPts val="1656"/>
              <a:buNone/>
              <a:defRPr sz="1800">
                <a:solidFill>
                  <a:srgbClr val="888888"/>
                </a:solidFill>
              </a:defRPr>
            </a:lvl3pPr>
            <a:lvl4pPr marL="1828800" lvl="3" indent="-228600" algn="l">
              <a:lnSpc>
                <a:spcPct val="150000"/>
              </a:lnSpc>
              <a:spcBef>
                <a:spcPts val="600"/>
              </a:spcBef>
              <a:spcAft>
                <a:spcPts val="0"/>
              </a:spcAft>
              <a:buSzPts val="1472"/>
              <a:buNone/>
              <a:defRPr sz="1600">
                <a:solidFill>
                  <a:srgbClr val="888888"/>
                </a:solidFill>
              </a:defRPr>
            </a:lvl4pPr>
            <a:lvl5pPr marL="2286000" lvl="4" indent="-228600" algn="l">
              <a:lnSpc>
                <a:spcPct val="150000"/>
              </a:lnSpc>
              <a:spcBef>
                <a:spcPts val="600"/>
              </a:spcBef>
              <a:spcAft>
                <a:spcPts val="0"/>
              </a:spcAft>
              <a:buSzPts val="1472"/>
              <a:buNone/>
              <a:defRPr sz="1600">
                <a:solidFill>
                  <a:srgbClr val="888888"/>
                </a:solidFill>
              </a:defRPr>
            </a:lvl5pPr>
            <a:lvl6pPr marL="2743200" lvl="5" indent="-228600" algn="l">
              <a:spcBef>
                <a:spcPts val="600"/>
              </a:spcBef>
              <a:spcAft>
                <a:spcPts val="0"/>
              </a:spcAft>
              <a:buSzPts val="1472"/>
              <a:buNone/>
              <a:defRPr sz="1600">
                <a:solidFill>
                  <a:srgbClr val="888888"/>
                </a:solidFill>
              </a:defRPr>
            </a:lvl6pPr>
            <a:lvl7pPr marL="3200400" lvl="6" indent="-228600" algn="l">
              <a:spcBef>
                <a:spcPts val="600"/>
              </a:spcBef>
              <a:spcAft>
                <a:spcPts val="0"/>
              </a:spcAft>
              <a:buSzPts val="1472"/>
              <a:buNone/>
              <a:defRPr sz="1600">
                <a:solidFill>
                  <a:srgbClr val="888888"/>
                </a:solidFill>
              </a:defRPr>
            </a:lvl7pPr>
            <a:lvl8pPr marL="3657600" lvl="7" indent="-228600" algn="l">
              <a:spcBef>
                <a:spcPts val="600"/>
              </a:spcBef>
              <a:spcAft>
                <a:spcPts val="0"/>
              </a:spcAft>
              <a:buSzPts val="1472"/>
              <a:buNone/>
              <a:defRPr sz="1600">
                <a:solidFill>
                  <a:srgbClr val="888888"/>
                </a:solidFill>
              </a:defRPr>
            </a:lvl8pPr>
            <a:lvl9pPr marL="4114800" lvl="8" indent="-228600" algn="l">
              <a:spcBef>
                <a:spcPts val="600"/>
              </a:spcBef>
              <a:spcAft>
                <a:spcPts val="600"/>
              </a:spcAft>
              <a:buSzPts val="1472"/>
              <a:buNone/>
              <a:defRPr sz="1600">
                <a:solidFill>
                  <a:srgbClr val="888888"/>
                </a:solidFill>
              </a:defRPr>
            </a:lvl9pPr>
          </a:lstStyle>
          <a:p>
            <a:endParaRPr/>
          </a:p>
        </p:txBody>
      </p:sp>
      <p:sp>
        <p:nvSpPr>
          <p:cNvPr id="19" name="Google Shape;19;p2"/>
          <p:cNvSpPr txBox="1">
            <a:spLocks noGrp="1"/>
          </p:cNvSpPr>
          <p:nvPr>
            <p:ph type="body" idx="2"/>
          </p:nvPr>
        </p:nvSpPr>
        <p:spPr>
          <a:xfrm>
            <a:off x="647481" y="4845828"/>
            <a:ext cx="6200128" cy="338948"/>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360"/>
              </a:spcBef>
              <a:spcAft>
                <a:spcPts val="0"/>
              </a:spcAft>
              <a:buSzPts val="1656"/>
              <a:buNone/>
              <a:defRPr sz="1800">
                <a:solidFill>
                  <a:schemeClr val="dk1"/>
                </a:solidFill>
                <a:latin typeface="Arial"/>
                <a:ea typeface="Arial"/>
                <a:cs typeface="Arial"/>
                <a:sym typeface="Arial"/>
              </a:defRPr>
            </a:lvl1pPr>
            <a:lvl2pPr marL="914400" lvl="1" indent="-228600" algn="l">
              <a:lnSpc>
                <a:spcPct val="150000"/>
              </a:lnSpc>
              <a:spcBef>
                <a:spcPts val="600"/>
              </a:spcBef>
              <a:spcAft>
                <a:spcPts val="0"/>
              </a:spcAft>
              <a:buSzPts val="1840"/>
              <a:buNone/>
              <a:defRPr sz="2000">
                <a:solidFill>
                  <a:srgbClr val="888888"/>
                </a:solidFill>
              </a:defRPr>
            </a:lvl2pPr>
            <a:lvl3pPr marL="1371600" lvl="2" indent="-228600" algn="l">
              <a:lnSpc>
                <a:spcPct val="150000"/>
              </a:lnSpc>
              <a:spcBef>
                <a:spcPts val="600"/>
              </a:spcBef>
              <a:spcAft>
                <a:spcPts val="0"/>
              </a:spcAft>
              <a:buSzPts val="1656"/>
              <a:buNone/>
              <a:defRPr sz="1800">
                <a:solidFill>
                  <a:srgbClr val="888888"/>
                </a:solidFill>
              </a:defRPr>
            </a:lvl3pPr>
            <a:lvl4pPr marL="1828800" lvl="3" indent="-228600" algn="l">
              <a:lnSpc>
                <a:spcPct val="150000"/>
              </a:lnSpc>
              <a:spcBef>
                <a:spcPts val="600"/>
              </a:spcBef>
              <a:spcAft>
                <a:spcPts val="0"/>
              </a:spcAft>
              <a:buSzPts val="1472"/>
              <a:buNone/>
              <a:defRPr sz="1600">
                <a:solidFill>
                  <a:srgbClr val="888888"/>
                </a:solidFill>
              </a:defRPr>
            </a:lvl4pPr>
            <a:lvl5pPr marL="2286000" lvl="4" indent="-228600" algn="l">
              <a:lnSpc>
                <a:spcPct val="150000"/>
              </a:lnSpc>
              <a:spcBef>
                <a:spcPts val="600"/>
              </a:spcBef>
              <a:spcAft>
                <a:spcPts val="0"/>
              </a:spcAft>
              <a:buSzPts val="1472"/>
              <a:buNone/>
              <a:defRPr sz="1600">
                <a:solidFill>
                  <a:srgbClr val="888888"/>
                </a:solidFill>
              </a:defRPr>
            </a:lvl5pPr>
            <a:lvl6pPr marL="2743200" lvl="5" indent="-228600" algn="l">
              <a:spcBef>
                <a:spcPts val="600"/>
              </a:spcBef>
              <a:spcAft>
                <a:spcPts val="0"/>
              </a:spcAft>
              <a:buSzPts val="1472"/>
              <a:buNone/>
              <a:defRPr sz="1600">
                <a:solidFill>
                  <a:srgbClr val="888888"/>
                </a:solidFill>
              </a:defRPr>
            </a:lvl6pPr>
            <a:lvl7pPr marL="3200400" lvl="6" indent="-228600" algn="l">
              <a:spcBef>
                <a:spcPts val="600"/>
              </a:spcBef>
              <a:spcAft>
                <a:spcPts val="0"/>
              </a:spcAft>
              <a:buSzPts val="1472"/>
              <a:buNone/>
              <a:defRPr sz="1600">
                <a:solidFill>
                  <a:srgbClr val="888888"/>
                </a:solidFill>
              </a:defRPr>
            </a:lvl7pPr>
            <a:lvl8pPr marL="3657600" lvl="7" indent="-228600" algn="l">
              <a:spcBef>
                <a:spcPts val="600"/>
              </a:spcBef>
              <a:spcAft>
                <a:spcPts val="0"/>
              </a:spcAft>
              <a:buSzPts val="1472"/>
              <a:buNone/>
              <a:defRPr sz="1600">
                <a:solidFill>
                  <a:srgbClr val="888888"/>
                </a:solidFill>
              </a:defRPr>
            </a:lvl8pPr>
            <a:lvl9pPr marL="4114800" lvl="8" indent="-228600" algn="l">
              <a:spcBef>
                <a:spcPts val="600"/>
              </a:spcBef>
              <a:spcAft>
                <a:spcPts val="600"/>
              </a:spcAft>
              <a:buSzPts val="1472"/>
              <a:buNone/>
              <a:defRPr sz="1600">
                <a:solidFill>
                  <a:srgbClr val="888888"/>
                </a:solidFill>
              </a:defRPr>
            </a:lvl9pPr>
          </a:lstStyle>
          <a:p>
            <a:endParaRPr/>
          </a:p>
        </p:txBody>
      </p:sp>
      <p:sp>
        <p:nvSpPr>
          <p:cNvPr id="20" name="Google Shape;20;p2"/>
          <p:cNvSpPr txBox="1">
            <a:spLocks noGrp="1"/>
          </p:cNvSpPr>
          <p:nvPr>
            <p:ph type="body" idx="3"/>
          </p:nvPr>
        </p:nvSpPr>
        <p:spPr>
          <a:xfrm>
            <a:off x="647481" y="3902311"/>
            <a:ext cx="6200128" cy="338400"/>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360"/>
              </a:spcBef>
              <a:spcAft>
                <a:spcPts val="0"/>
              </a:spcAft>
              <a:buSzPts val="1656"/>
              <a:buNone/>
              <a:defRPr sz="1800">
                <a:solidFill>
                  <a:schemeClr val="dk1"/>
                </a:solidFill>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228600" algn="l">
              <a:lnSpc>
                <a:spcPct val="150000"/>
              </a:lnSpc>
              <a:spcBef>
                <a:spcPts val="600"/>
              </a:spcBef>
              <a:spcAft>
                <a:spcPts val="0"/>
              </a:spcAft>
              <a:buSzPts val="1104"/>
              <a:buNone/>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pic>
        <p:nvPicPr>
          <p:cNvPr id="21" name="Google Shape;21;p2"/>
          <p:cNvPicPr preferRelativeResize="0"/>
          <p:nvPr/>
        </p:nvPicPr>
        <p:blipFill rotWithShape="1">
          <a:blip r:embed="rId3">
            <a:alphaModFix/>
          </a:blip>
          <a:srcRect/>
          <a:stretch/>
        </p:blipFill>
        <p:spPr>
          <a:xfrm>
            <a:off x="446534" y="292533"/>
            <a:ext cx="3180888" cy="1177200"/>
          </a:xfrm>
          <a:prstGeom prst="rect">
            <a:avLst/>
          </a:prstGeom>
          <a:noFill/>
          <a:ln>
            <a:noFill/>
          </a:ln>
        </p:spPr>
      </p:pic>
      <p:pic>
        <p:nvPicPr>
          <p:cNvPr id="22" name="Google Shape;22;p2"/>
          <p:cNvPicPr preferRelativeResize="0"/>
          <p:nvPr/>
        </p:nvPicPr>
        <p:blipFill rotWithShape="1">
          <a:blip r:embed="rId4">
            <a:alphaModFix/>
          </a:blip>
          <a:srcRect/>
          <a:stretch/>
        </p:blipFill>
        <p:spPr>
          <a:xfrm>
            <a:off x="446534" y="5971699"/>
            <a:ext cx="3260323" cy="684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Comparison">
  <p:cSld name="2_Comparison">
    <p:bg>
      <p:bgPr>
        <a:blipFill>
          <a:blip r:embed="rId2">
            <a:alphaModFix amt="50000"/>
          </a:blip>
          <a:stretch>
            <a:fillRect/>
          </a:stretch>
        </a:blipFill>
        <a:effectLst/>
      </p:bgPr>
    </p:bg>
    <p:spTree>
      <p:nvGrpSpPr>
        <p:cNvPr id="1" name="Shape 122"/>
        <p:cNvGrpSpPr/>
        <p:nvPr/>
      </p:nvGrpSpPr>
      <p:grpSpPr>
        <a:xfrm>
          <a:off x="0" y="0"/>
          <a:ext cx="0" cy="0"/>
          <a:chOff x="0" y="0"/>
          <a:chExt cx="0" cy="0"/>
        </a:xfrm>
      </p:grpSpPr>
      <p:sp>
        <p:nvSpPr>
          <p:cNvPr id="123" name="Google Shape;123;p14"/>
          <p:cNvSpPr txBox="1">
            <a:spLocks noGrp="1"/>
          </p:cNvSpPr>
          <p:nvPr>
            <p:ph type="title"/>
          </p:nvPr>
        </p:nvSpPr>
        <p:spPr>
          <a:xfrm>
            <a:off x="581193" y="1006454"/>
            <a:ext cx="11029616" cy="71153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2800"/>
              <a:buFont typeface="Arial"/>
              <a:buNone/>
              <a:defRPr>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14"/>
          <p:cNvSpPr txBox="1">
            <a:spLocks noGrp="1"/>
          </p:cNvSpPr>
          <p:nvPr>
            <p:ph type="body" idx="1"/>
          </p:nvPr>
        </p:nvSpPr>
        <p:spPr>
          <a:xfrm>
            <a:off x="887219" y="2250892"/>
            <a:ext cx="5087075" cy="536005"/>
          </a:xfrm>
          <a:prstGeom prst="rect">
            <a:avLst/>
          </a:prstGeom>
          <a:noFill/>
          <a:ln>
            <a:noFill/>
          </a:ln>
        </p:spPr>
        <p:txBody>
          <a:bodyPr spcFirstLastPara="1" wrap="square" lIns="91425" tIns="45700" rIns="91425" bIns="45700" anchor="b" anchorCtr="0">
            <a:noAutofit/>
          </a:bodyPr>
          <a:lstStyle>
            <a:lvl1pPr marL="457200" lvl="0" indent="-228600" algn="l">
              <a:lnSpc>
                <a:spcPct val="150000"/>
              </a:lnSpc>
              <a:spcBef>
                <a:spcPts val="440"/>
              </a:spcBef>
              <a:spcAft>
                <a:spcPts val="0"/>
              </a:spcAft>
              <a:buSzPts val="2024"/>
              <a:buNone/>
              <a:defRPr sz="2200" b="0">
                <a:solidFill>
                  <a:srgbClr val="00C897"/>
                </a:solidFill>
              </a:defRPr>
            </a:lvl1pPr>
            <a:lvl2pPr marL="914400" lvl="1" indent="-228600" algn="l">
              <a:lnSpc>
                <a:spcPct val="150000"/>
              </a:lnSpc>
              <a:spcBef>
                <a:spcPts val="600"/>
              </a:spcBef>
              <a:spcAft>
                <a:spcPts val="0"/>
              </a:spcAft>
              <a:buSzPts val="1840"/>
              <a:buNone/>
              <a:defRPr sz="2000" b="1"/>
            </a:lvl2pPr>
            <a:lvl3pPr marL="1371600" lvl="2" indent="-228600" algn="l">
              <a:lnSpc>
                <a:spcPct val="150000"/>
              </a:lnSpc>
              <a:spcBef>
                <a:spcPts val="600"/>
              </a:spcBef>
              <a:spcAft>
                <a:spcPts val="0"/>
              </a:spcAft>
              <a:buSzPts val="1656"/>
              <a:buNone/>
              <a:defRPr sz="1800" b="1"/>
            </a:lvl3pPr>
            <a:lvl4pPr marL="1828800" lvl="3" indent="-228600" algn="l">
              <a:lnSpc>
                <a:spcPct val="150000"/>
              </a:lnSpc>
              <a:spcBef>
                <a:spcPts val="600"/>
              </a:spcBef>
              <a:spcAft>
                <a:spcPts val="0"/>
              </a:spcAft>
              <a:buSzPts val="1472"/>
              <a:buNone/>
              <a:defRPr sz="1600" b="1"/>
            </a:lvl4pPr>
            <a:lvl5pPr marL="2286000" lvl="4" indent="-228600" algn="l">
              <a:lnSpc>
                <a:spcPct val="150000"/>
              </a:lnSpc>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125" name="Google Shape;125;p14"/>
          <p:cNvSpPr txBox="1">
            <a:spLocks noGrp="1"/>
          </p:cNvSpPr>
          <p:nvPr>
            <p:ph type="body" idx="2"/>
          </p:nvPr>
        </p:nvSpPr>
        <p:spPr>
          <a:xfrm>
            <a:off x="581194"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126" name="Google Shape;126;p14"/>
          <p:cNvSpPr txBox="1">
            <a:spLocks noGrp="1"/>
          </p:cNvSpPr>
          <p:nvPr>
            <p:ph type="body" idx="3"/>
          </p:nvPr>
        </p:nvSpPr>
        <p:spPr>
          <a:xfrm>
            <a:off x="6523735" y="2250892"/>
            <a:ext cx="5087073" cy="553373"/>
          </a:xfrm>
          <a:prstGeom prst="rect">
            <a:avLst/>
          </a:prstGeom>
          <a:noFill/>
          <a:ln>
            <a:noFill/>
          </a:ln>
        </p:spPr>
        <p:txBody>
          <a:bodyPr spcFirstLastPara="1" wrap="square" lIns="91425" tIns="45700" rIns="91425" bIns="45700" anchor="b" anchorCtr="0">
            <a:noAutofit/>
          </a:bodyPr>
          <a:lstStyle>
            <a:lvl1pPr marL="457200" lvl="0" indent="-228600" algn="l">
              <a:lnSpc>
                <a:spcPct val="150000"/>
              </a:lnSpc>
              <a:spcBef>
                <a:spcPts val="440"/>
              </a:spcBef>
              <a:spcAft>
                <a:spcPts val="0"/>
              </a:spcAft>
              <a:buSzPts val="2024"/>
              <a:buNone/>
              <a:defRPr sz="2200" b="0">
                <a:solidFill>
                  <a:srgbClr val="00C897"/>
                </a:solidFill>
              </a:defRPr>
            </a:lvl1pPr>
            <a:lvl2pPr marL="914400" lvl="1" indent="-228600" algn="l">
              <a:lnSpc>
                <a:spcPct val="150000"/>
              </a:lnSpc>
              <a:spcBef>
                <a:spcPts val="600"/>
              </a:spcBef>
              <a:spcAft>
                <a:spcPts val="0"/>
              </a:spcAft>
              <a:buSzPts val="1840"/>
              <a:buNone/>
              <a:defRPr sz="2000" b="1"/>
            </a:lvl2pPr>
            <a:lvl3pPr marL="1371600" lvl="2" indent="-228600" algn="l">
              <a:lnSpc>
                <a:spcPct val="150000"/>
              </a:lnSpc>
              <a:spcBef>
                <a:spcPts val="600"/>
              </a:spcBef>
              <a:spcAft>
                <a:spcPts val="0"/>
              </a:spcAft>
              <a:buSzPts val="1656"/>
              <a:buNone/>
              <a:defRPr sz="1800" b="1"/>
            </a:lvl3pPr>
            <a:lvl4pPr marL="1828800" lvl="3" indent="-228600" algn="l">
              <a:lnSpc>
                <a:spcPct val="150000"/>
              </a:lnSpc>
              <a:spcBef>
                <a:spcPts val="600"/>
              </a:spcBef>
              <a:spcAft>
                <a:spcPts val="0"/>
              </a:spcAft>
              <a:buSzPts val="1472"/>
              <a:buNone/>
              <a:defRPr sz="1600" b="1"/>
            </a:lvl4pPr>
            <a:lvl5pPr marL="2286000" lvl="4" indent="-228600" algn="l">
              <a:lnSpc>
                <a:spcPct val="150000"/>
              </a:lnSpc>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127" name="Google Shape;127;p14"/>
          <p:cNvSpPr txBox="1">
            <a:spLocks noGrp="1"/>
          </p:cNvSpPr>
          <p:nvPr>
            <p:ph type="body" idx="4"/>
          </p:nvPr>
        </p:nvSpPr>
        <p:spPr>
          <a:xfrm>
            <a:off x="6217709"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128" name="Google Shape;128;p14"/>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29" name="Google Shape;129;p14"/>
          <p:cNvPicPr preferRelativeResize="0"/>
          <p:nvPr/>
        </p:nvPicPr>
        <p:blipFill rotWithShape="1">
          <a:blip r:embed="rId3">
            <a:alphaModFix/>
          </a:blip>
          <a:srcRect/>
          <a:stretch/>
        </p:blipFill>
        <p:spPr>
          <a:xfrm>
            <a:off x="10958382" y="6264800"/>
            <a:ext cx="252343" cy="252343"/>
          </a:xfrm>
          <a:prstGeom prst="rect">
            <a:avLst/>
          </a:prstGeom>
          <a:noFill/>
          <a:ln>
            <a:noFill/>
          </a:ln>
        </p:spPr>
      </p:pic>
      <p:pic>
        <p:nvPicPr>
          <p:cNvPr id="130" name="Google Shape;130;p14"/>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31" name="Google Shape;131;p14"/>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Comparison">
  <p:cSld name="1_Comparison">
    <p:bg>
      <p:bgPr>
        <a:blipFill>
          <a:blip r:embed="rId2">
            <a:alphaModFix amt="50000"/>
          </a:blip>
          <a:stretch>
            <a:fillRect/>
          </a:stretch>
        </a:blipFill>
        <a:effectLst/>
      </p:bgPr>
    </p:bg>
    <p:spTree>
      <p:nvGrpSpPr>
        <p:cNvPr id="1" name="Shape 132"/>
        <p:cNvGrpSpPr/>
        <p:nvPr/>
      </p:nvGrpSpPr>
      <p:grpSpPr>
        <a:xfrm>
          <a:off x="0" y="0"/>
          <a:ext cx="0" cy="0"/>
          <a:chOff x="0" y="0"/>
          <a:chExt cx="0" cy="0"/>
        </a:xfrm>
      </p:grpSpPr>
      <p:sp>
        <p:nvSpPr>
          <p:cNvPr id="133" name="Google Shape;133;p15"/>
          <p:cNvSpPr txBox="1">
            <a:spLocks noGrp="1"/>
          </p:cNvSpPr>
          <p:nvPr>
            <p:ph type="title"/>
          </p:nvPr>
        </p:nvSpPr>
        <p:spPr>
          <a:xfrm>
            <a:off x="581193" y="1006454"/>
            <a:ext cx="11029616" cy="71153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2800"/>
              <a:buFont typeface="Arial"/>
              <a:buNone/>
              <a:defRPr>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15"/>
          <p:cNvSpPr txBox="1">
            <a:spLocks noGrp="1"/>
          </p:cNvSpPr>
          <p:nvPr>
            <p:ph type="body" idx="1"/>
          </p:nvPr>
        </p:nvSpPr>
        <p:spPr>
          <a:xfrm>
            <a:off x="887219" y="2250892"/>
            <a:ext cx="5087075" cy="536005"/>
          </a:xfrm>
          <a:prstGeom prst="rect">
            <a:avLst/>
          </a:prstGeom>
          <a:noFill/>
          <a:ln>
            <a:noFill/>
          </a:ln>
        </p:spPr>
        <p:txBody>
          <a:bodyPr spcFirstLastPara="1" wrap="square" lIns="91425" tIns="45700" rIns="91425" bIns="45700" anchor="b" anchorCtr="0">
            <a:noAutofit/>
          </a:bodyPr>
          <a:lstStyle>
            <a:lvl1pPr marL="457200" lvl="0" indent="-228600" algn="l">
              <a:lnSpc>
                <a:spcPct val="150000"/>
              </a:lnSpc>
              <a:spcBef>
                <a:spcPts val="440"/>
              </a:spcBef>
              <a:spcAft>
                <a:spcPts val="0"/>
              </a:spcAft>
              <a:buSzPts val="2024"/>
              <a:buNone/>
              <a:defRPr sz="2200" b="0">
                <a:solidFill>
                  <a:srgbClr val="00C897"/>
                </a:solidFill>
              </a:defRPr>
            </a:lvl1pPr>
            <a:lvl2pPr marL="914400" lvl="1" indent="-228600" algn="l">
              <a:lnSpc>
                <a:spcPct val="150000"/>
              </a:lnSpc>
              <a:spcBef>
                <a:spcPts val="600"/>
              </a:spcBef>
              <a:spcAft>
                <a:spcPts val="0"/>
              </a:spcAft>
              <a:buSzPts val="1840"/>
              <a:buNone/>
              <a:defRPr sz="2000" b="1"/>
            </a:lvl2pPr>
            <a:lvl3pPr marL="1371600" lvl="2" indent="-228600" algn="l">
              <a:lnSpc>
                <a:spcPct val="150000"/>
              </a:lnSpc>
              <a:spcBef>
                <a:spcPts val="600"/>
              </a:spcBef>
              <a:spcAft>
                <a:spcPts val="0"/>
              </a:spcAft>
              <a:buSzPts val="1656"/>
              <a:buNone/>
              <a:defRPr sz="1800" b="1"/>
            </a:lvl3pPr>
            <a:lvl4pPr marL="1828800" lvl="3" indent="-228600" algn="l">
              <a:lnSpc>
                <a:spcPct val="150000"/>
              </a:lnSpc>
              <a:spcBef>
                <a:spcPts val="600"/>
              </a:spcBef>
              <a:spcAft>
                <a:spcPts val="0"/>
              </a:spcAft>
              <a:buSzPts val="1472"/>
              <a:buNone/>
              <a:defRPr sz="1600" b="1"/>
            </a:lvl4pPr>
            <a:lvl5pPr marL="2286000" lvl="4" indent="-228600" algn="l">
              <a:lnSpc>
                <a:spcPct val="150000"/>
              </a:lnSpc>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135" name="Google Shape;135;p15"/>
          <p:cNvSpPr txBox="1">
            <a:spLocks noGrp="1"/>
          </p:cNvSpPr>
          <p:nvPr>
            <p:ph type="body" idx="2"/>
          </p:nvPr>
        </p:nvSpPr>
        <p:spPr>
          <a:xfrm>
            <a:off x="581194"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136" name="Google Shape;136;p15"/>
          <p:cNvSpPr txBox="1">
            <a:spLocks noGrp="1"/>
          </p:cNvSpPr>
          <p:nvPr>
            <p:ph type="body" idx="3"/>
          </p:nvPr>
        </p:nvSpPr>
        <p:spPr>
          <a:xfrm>
            <a:off x="6523735" y="2250892"/>
            <a:ext cx="5087073" cy="553373"/>
          </a:xfrm>
          <a:prstGeom prst="rect">
            <a:avLst/>
          </a:prstGeom>
          <a:noFill/>
          <a:ln>
            <a:noFill/>
          </a:ln>
        </p:spPr>
        <p:txBody>
          <a:bodyPr spcFirstLastPara="1" wrap="square" lIns="91425" tIns="45700" rIns="91425" bIns="45700" anchor="b" anchorCtr="0">
            <a:noAutofit/>
          </a:bodyPr>
          <a:lstStyle>
            <a:lvl1pPr marL="457200" lvl="0" indent="-228600" algn="l">
              <a:lnSpc>
                <a:spcPct val="150000"/>
              </a:lnSpc>
              <a:spcBef>
                <a:spcPts val="440"/>
              </a:spcBef>
              <a:spcAft>
                <a:spcPts val="0"/>
              </a:spcAft>
              <a:buSzPts val="2024"/>
              <a:buNone/>
              <a:defRPr sz="2200" b="0">
                <a:solidFill>
                  <a:srgbClr val="00C897"/>
                </a:solidFill>
              </a:defRPr>
            </a:lvl1pPr>
            <a:lvl2pPr marL="914400" lvl="1" indent="-228600" algn="l">
              <a:lnSpc>
                <a:spcPct val="150000"/>
              </a:lnSpc>
              <a:spcBef>
                <a:spcPts val="600"/>
              </a:spcBef>
              <a:spcAft>
                <a:spcPts val="0"/>
              </a:spcAft>
              <a:buSzPts val="1840"/>
              <a:buNone/>
              <a:defRPr sz="2000" b="1"/>
            </a:lvl2pPr>
            <a:lvl3pPr marL="1371600" lvl="2" indent="-228600" algn="l">
              <a:lnSpc>
                <a:spcPct val="150000"/>
              </a:lnSpc>
              <a:spcBef>
                <a:spcPts val="600"/>
              </a:spcBef>
              <a:spcAft>
                <a:spcPts val="0"/>
              </a:spcAft>
              <a:buSzPts val="1656"/>
              <a:buNone/>
              <a:defRPr sz="1800" b="1"/>
            </a:lvl3pPr>
            <a:lvl4pPr marL="1828800" lvl="3" indent="-228600" algn="l">
              <a:lnSpc>
                <a:spcPct val="150000"/>
              </a:lnSpc>
              <a:spcBef>
                <a:spcPts val="600"/>
              </a:spcBef>
              <a:spcAft>
                <a:spcPts val="0"/>
              </a:spcAft>
              <a:buSzPts val="1472"/>
              <a:buNone/>
              <a:defRPr sz="1600" b="1"/>
            </a:lvl4pPr>
            <a:lvl5pPr marL="2286000" lvl="4" indent="-228600" algn="l">
              <a:lnSpc>
                <a:spcPct val="150000"/>
              </a:lnSpc>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137" name="Google Shape;137;p15"/>
          <p:cNvSpPr txBox="1">
            <a:spLocks noGrp="1"/>
          </p:cNvSpPr>
          <p:nvPr>
            <p:ph type="body" idx="4"/>
          </p:nvPr>
        </p:nvSpPr>
        <p:spPr>
          <a:xfrm>
            <a:off x="6217709"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138" name="Google Shape;138;p15"/>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39" name="Google Shape;139;p15"/>
          <p:cNvPicPr preferRelativeResize="0"/>
          <p:nvPr/>
        </p:nvPicPr>
        <p:blipFill rotWithShape="1">
          <a:blip r:embed="rId3">
            <a:alphaModFix/>
          </a:blip>
          <a:srcRect/>
          <a:stretch/>
        </p:blipFill>
        <p:spPr>
          <a:xfrm>
            <a:off x="10958382" y="6264800"/>
            <a:ext cx="252343" cy="252343"/>
          </a:xfrm>
          <a:prstGeom prst="rect">
            <a:avLst/>
          </a:prstGeom>
          <a:noFill/>
          <a:ln>
            <a:noFill/>
          </a:ln>
        </p:spPr>
      </p:pic>
      <p:pic>
        <p:nvPicPr>
          <p:cNvPr id="140" name="Google Shape;140;p15"/>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41" name="Google Shape;141;p15"/>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65"/>
        <p:cNvGrpSpPr/>
        <p:nvPr/>
      </p:nvGrpSpPr>
      <p:grpSpPr>
        <a:xfrm>
          <a:off x="0" y="0"/>
          <a:ext cx="0" cy="0"/>
          <a:chOff x="0" y="0"/>
          <a:chExt cx="0" cy="0"/>
        </a:xfrm>
      </p:grpSpPr>
      <p:sp>
        <p:nvSpPr>
          <p:cNvPr id="166" name="Google Shape;166;p19"/>
          <p:cNvSpPr txBox="1">
            <a:spLocks noGrp="1"/>
          </p:cNvSpPr>
          <p:nvPr>
            <p:ph type="title"/>
          </p:nvPr>
        </p:nvSpPr>
        <p:spPr>
          <a:xfrm>
            <a:off x="581193" y="4693389"/>
            <a:ext cx="11029616"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Arial"/>
              <a:buNone/>
              <a:defRPr sz="2400" b="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19"/>
          <p:cNvSpPr>
            <a:spLocks noGrp="1"/>
          </p:cNvSpPr>
          <p:nvPr>
            <p:ph type="pic" idx="2"/>
          </p:nvPr>
        </p:nvSpPr>
        <p:spPr>
          <a:xfrm>
            <a:off x="447817" y="998021"/>
            <a:ext cx="11290859" cy="3158956"/>
          </a:xfrm>
          <a:prstGeom prst="rect">
            <a:avLst/>
          </a:prstGeom>
          <a:noFill/>
          <a:ln>
            <a:noFill/>
          </a:ln>
        </p:spPr>
      </p:sp>
      <p:sp>
        <p:nvSpPr>
          <p:cNvPr id="168" name="Google Shape;168;p19"/>
          <p:cNvSpPr txBox="1">
            <a:spLocks noGrp="1"/>
          </p:cNvSpPr>
          <p:nvPr>
            <p:ph type="body" idx="1"/>
          </p:nvPr>
        </p:nvSpPr>
        <p:spPr>
          <a:xfrm>
            <a:off x="581192" y="5260127"/>
            <a:ext cx="11029617" cy="598671"/>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240"/>
              </a:spcBef>
              <a:spcAft>
                <a:spcPts val="0"/>
              </a:spcAft>
              <a:buSzPts val="1104"/>
              <a:buNone/>
              <a:defRPr sz="1200"/>
            </a:lvl1pPr>
            <a:lvl2pPr marL="914400" lvl="1" indent="-228600" algn="l">
              <a:lnSpc>
                <a:spcPct val="150000"/>
              </a:lnSpc>
              <a:spcBef>
                <a:spcPts val="600"/>
              </a:spcBef>
              <a:spcAft>
                <a:spcPts val="0"/>
              </a:spcAft>
              <a:buSzPts val="1104"/>
              <a:buNone/>
              <a:defRPr sz="1200"/>
            </a:lvl2pPr>
            <a:lvl3pPr marL="1371600" lvl="2" indent="-228600" algn="l">
              <a:lnSpc>
                <a:spcPct val="150000"/>
              </a:lnSpc>
              <a:spcBef>
                <a:spcPts val="600"/>
              </a:spcBef>
              <a:spcAft>
                <a:spcPts val="0"/>
              </a:spcAft>
              <a:buSzPts val="920"/>
              <a:buNone/>
              <a:defRPr sz="1000"/>
            </a:lvl3pPr>
            <a:lvl4pPr marL="1828800" lvl="3" indent="-228600" algn="l">
              <a:lnSpc>
                <a:spcPct val="150000"/>
              </a:lnSpc>
              <a:spcBef>
                <a:spcPts val="600"/>
              </a:spcBef>
              <a:spcAft>
                <a:spcPts val="0"/>
              </a:spcAft>
              <a:buSzPts val="828"/>
              <a:buNone/>
              <a:defRPr sz="900"/>
            </a:lvl4pPr>
            <a:lvl5pPr marL="2286000" lvl="4" indent="-228600" algn="l">
              <a:lnSpc>
                <a:spcPct val="150000"/>
              </a:lnSpc>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169" name="Google Shape;169;p19"/>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70" name="Google Shape;170;p19"/>
          <p:cNvPicPr preferRelativeResize="0"/>
          <p:nvPr/>
        </p:nvPicPr>
        <p:blipFill rotWithShape="1">
          <a:blip r:embed="rId2">
            <a:alphaModFix/>
          </a:blip>
          <a:srcRect/>
          <a:stretch/>
        </p:blipFill>
        <p:spPr>
          <a:xfrm>
            <a:off x="10958382" y="6289526"/>
            <a:ext cx="252343" cy="252343"/>
          </a:xfrm>
          <a:prstGeom prst="rect">
            <a:avLst/>
          </a:prstGeom>
          <a:noFill/>
          <a:ln>
            <a:noFill/>
          </a:ln>
        </p:spPr>
      </p:pic>
      <p:pic>
        <p:nvPicPr>
          <p:cNvPr id="171" name="Google Shape;171;p19"/>
          <p:cNvPicPr preferRelativeResize="0"/>
          <p:nvPr/>
        </p:nvPicPr>
        <p:blipFill rotWithShape="1">
          <a:blip r:embed="rId3">
            <a:alphaModFix/>
          </a:blip>
          <a:srcRect/>
          <a:stretch/>
        </p:blipFill>
        <p:spPr>
          <a:xfrm>
            <a:off x="11364000" y="0"/>
            <a:ext cx="828000" cy="828000"/>
          </a:xfrm>
          <a:prstGeom prst="rect">
            <a:avLst/>
          </a:prstGeom>
          <a:noFill/>
          <a:ln>
            <a:noFill/>
          </a:ln>
        </p:spPr>
      </p:pic>
      <p:pic>
        <p:nvPicPr>
          <p:cNvPr id="172" name="Google Shape;172;p19"/>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73" name="Google Shape;173;p19"/>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bg>
      <p:bgPr>
        <a:blipFill>
          <a:blip r:embed="rId2">
            <a:alphaModFix amt="50000"/>
          </a:blip>
          <a:stretch>
            <a:fillRect/>
          </a:stretch>
        </a:blipFill>
        <a:effectLst/>
      </p:bgPr>
    </p:bg>
    <p:spTree>
      <p:nvGrpSpPr>
        <p:cNvPr id="1" name="Shape 174"/>
        <p:cNvGrpSpPr/>
        <p:nvPr/>
      </p:nvGrpSpPr>
      <p:grpSpPr>
        <a:xfrm>
          <a:off x="0" y="0"/>
          <a:ext cx="0" cy="0"/>
          <a:chOff x="0" y="0"/>
          <a:chExt cx="0" cy="0"/>
        </a:xfrm>
      </p:grpSpPr>
      <p:sp>
        <p:nvSpPr>
          <p:cNvPr id="175" name="Google Shape;175;p20"/>
          <p:cNvSpPr txBox="1">
            <a:spLocks noGrp="1"/>
          </p:cNvSpPr>
          <p:nvPr>
            <p:ph type="title"/>
          </p:nvPr>
        </p:nvSpPr>
        <p:spPr>
          <a:xfrm>
            <a:off x="581193" y="4693389"/>
            <a:ext cx="11029616"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Arial"/>
              <a:buNone/>
              <a:defRPr sz="2400" b="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20"/>
          <p:cNvSpPr>
            <a:spLocks noGrp="1"/>
          </p:cNvSpPr>
          <p:nvPr>
            <p:ph type="pic" idx="2"/>
          </p:nvPr>
        </p:nvSpPr>
        <p:spPr>
          <a:xfrm>
            <a:off x="447817" y="998021"/>
            <a:ext cx="11290859" cy="3158956"/>
          </a:xfrm>
          <a:prstGeom prst="rect">
            <a:avLst/>
          </a:prstGeom>
          <a:noFill/>
          <a:ln>
            <a:noFill/>
          </a:ln>
        </p:spPr>
      </p:sp>
      <p:sp>
        <p:nvSpPr>
          <p:cNvPr id="177" name="Google Shape;177;p20"/>
          <p:cNvSpPr txBox="1">
            <a:spLocks noGrp="1"/>
          </p:cNvSpPr>
          <p:nvPr>
            <p:ph type="body" idx="1"/>
          </p:nvPr>
        </p:nvSpPr>
        <p:spPr>
          <a:xfrm>
            <a:off x="581192" y="5260127"/>
            <a:ext cx="11029617" cy="598671"/>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240"/>
              </a:spcBef>
              <a:spcAft>
                <a:spcPts val="0"/>
              </a:spcAft>
              <a:buSzPts val="1104"/>
              <a:buNone/>
              <a:defRPr sz="1200"/>
            </a:lvl1pPr>
            <a:lvl2pPr marL="914400" lvl="1" indent="-228600" algn="l">
              <a:lnSpc>
                <a:spcPct val="150000"/>
              </a:lnSpc>
              <a:spcBef>
                <a:spcPts val="600"/>
              </a:spcBef>
              <a:spcAft>
                <a:spcPts val="0"/>
              </a:spcAft>
              <a:buSzPts val="1104"/>
              <a:buNone/>
              <a:defRPr sz="1200"/>
            </a:lvl2pPr>
            <a:lvl3pPr marL="1371600" lvl="2" indent="-228600" algn="l">
              <a:lnSpc>
                <a:spcPct val="150000"/>
              </a:lnSpc>
              <a:spcBef>
                <a:spcPts val="600"/>
              </a:spcBef>
              <a:spcAft>
                <a:spcPts val="0"/>
              </a:spcAft>
              <a:buSzPts val="920"/>
              <a:buNone/>
              <a:defRPr sz="1000"/>
            </a:lvl3pPr>
            <a:lvl4pPr marL="1828800" lvl="3" indent="-228600" algn="l">
              <a:lnSpc>
                <a:spcPct val="150000"/>
              </a:lnSpc>
              <a:spcBef>
                <a:spcPts val="600"/>
              </a:spcBef>
              <a:spcAft>
                <a:spcPts val="0"/>
              </a:spcAft>
              <a:buSzPts val="828"/>
              <a:buNone/>
              <a:defRPr sz="900"/>
            </a:lvl4pPr>
            <a:lvl5pPr marL="2286000" lvl="4" indent="-228600" algn="l">
              <a:lnSpc>
                <a:spcPct val="150000"/>
              </a:lnSpc>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178" name="Google Shape;178;p20"/>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79" name="Google Shape;179;p20"/>
          <p:cNvPicPr preferRelativeResize="0"/>
          <p:nvPr/>
        </p:nvPicPr>
        <p:blipFill rotWithShape="1">
          <a:blip r:embed="rId3">
            <a:alphaModFix/>
          </a:blip>
          <a:srcRect/>
          <a:stretch/>
        </p:blipFill>
        <p:spPr>
          <a:xfrm>
            <a:off x="10958382" y="6289526"/>
            <a:ext cx="252343" cy="252343"/>
          </a:xfrm>
          <a:prstGeom prst="rect">
            <a:avLst/>
          </a:prstGeom>
          <a:noFill/>
          <a:ln>
            <a:noFill/>
          </a:ln>
        </p:spPr>
      </p:pic>
      <p:pic>
        <p:nvPicPr>
          <p:cNvPr id="180" name="Google Shape;180;p20"/>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81" name="Google Shape;181;p20"/>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Picture with Caption">
  <p:cSld name="2_Picture with Caption">
    <p:bg>
      <p:bgPr>
        <a:blipFill>
          <a:blip r:embed="rId2">
            <a:alphaModFix amt="50000"/>
          </a:blip>
          <a:stretch>
            <a:fillRect/>
          </a:stretch>
        </a:blipFill>
        <a:effectLst/>
      </p:bgPr>
    </p:bg>
    <p:spTree>
      <p:nvGrpSpPr>
        <p:cNvPr id="1" name="Shape 182"/>
        <p:cNvGrpSpPr/>
        <p:nvPr/>
      </p:nvGrpSpPr>
      <p:grpSpPr>
        <a:xfrm>
          <a:off x="0" y="0"/>
          <a:ext cx="0" cy="0"/>
          <a:chOff x="0" y="0"/>
          <a:chExt cx="0" cy="0"/>
        </a:xfrm>
      </p:grpSpPr>
      <p:sp>
        <p:nvSpPr>
          <p:cNvPr id="183" name="Google Shape;183;p21"/>
          <p:cNvSpPr txBox="1">
            <a:spLocks noGrp="1"/>
          </p:cNvSpPr>
          <p:nvPr>
            <p:ph type="title"/>
          </p:nvPr>
        </p:nvSpPr>
        <p:spPr>
          <a:xfrm>
            <a:off x="581193" y="4693389"/>
            <a:ext cx="11029616"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Arial"/>
              <a:buNone/>
              <a:defRPr sz="2400" b="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21"/>
          <p:cNvSpPr>
            <a:spLocks noGrp="1"/>
          </p:cNvSpPr>
          <p:nvPr>
            <p:ph type="pic" idx="2"/>
          </p:nvPr>
        </p:nvSpPr>
        <p:spPr>
          <a:xfrm>
            <a:off x="447817" y="998021"/>
            <a:ext cx="11290859" cy="3158956"/>
          </a:xfrm>
          <a:prstGeom prst="rect">
            <a:avLst/>
          </a:prstGeom>
          <a:noFill/>
          <a:ln>
            <a:noFill/>
          </a:ln>
        </p:spPr>
      </p:sp>
      <p:sp>
        <p:nvSpPr>
          <p:cNvPr id="185" name="Google Shape;185;p21"/>
          <p:cNvSpPr txBox="1">
            <a:spLocks noGrp="1"/>
          </p:cNvSpPr>
          <p:nvPr>
            <p:ph type="body" idx="1"/>
          </p:nvPr>
        </p:nvSpPr>
        <p:spPr>
          <a:xfrm>
            <a:off x="581192" y="5260127"/>
            <a:ext cx="11029617" cy="598671"/>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240"/>
              </a:spcBef>
              <a:spcAft>
                <a:spcPts val="0"/>
              </a:spcAft>
              <a:buSzPts val="1104"/>
              <a:buNone/>
              <a:defRPr sz="1200"/>
            </a:lvl1pPr>
            <a:lvl2pPr marL="914400" lvl="1" indent="-228600" algn="l">
              <a:lnSpc>
                <a:spcPct val="150000"/>
              </a:lnSpc>
              <a:spcBef>
                <a:spcPts val="600"/>
              </a:spcBef>
              <a:spcAft>
                <a:spcPts val="0"/>
              </a:spcAft>
              <a:buSzPts val="1104"/>
              <a:buNone/>
              <a:defRPr sz="1200"/>
            </a:lvl2pPr>
            <a:lvl3pPr marL="1371600" lvl="2" indent="-228600" algn="l">
              <a:lnSpc>
                <a:spcPct val="150000"/>
              </a:lnSpc>
              <a:spcBef>
                <a:spcPts val="600"/>
              </a:spcBef>
              <a:spcAft>
                <a:spcPts val="0"/>
              </a:spcAft>
              <a:buSzPts val="920"/>
              <a:buNone/>
              <a:defRPr sz="1000"/>
            </a:lvl3pPr>
            <a:lvl4pPr marL="1828800" lvl="3" indent="-228600" algn="l">
              <a:lnSpc>
                <a:spcPct val="150000"/>
              </a:lnSpc>
              <a:spcBef>
                <a:spcPts val="600"/>
              </a:spcBef>
              <a:spcAft>
                <a:spcPts val="0"/>
              </a:spcAft>
              <a:buSzPts val="828"/>
              <a:buNone/>
              <a:defRPr sz="900"/>
            </a:lvl4pPr>
            <a:lvl5pPr marL="2286000" lvl="4" indent="-228600" algn="l">
              <a:lnSpc>
                <a:spcPct val="150000"/>
              </a:lnSpc>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186" name="Google Shape;186;p21"/>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87" name="Google Shape;187;p21"/>
          <p:cNvPicPr preferRelativeResize="0"/>
          <p:nvPr/>
        </p:nvPicPr>
        <p:blipFill rotWithShape="1">
          <a:blip r:embed="rId3">
            <a:alphaModFix/>
          </a:blip>
          <a:srcRect/>
          <a:stretch/>
        </p:blipFill>
        <p:spPr>
          <a:xfrm>
            <a:off x="10958382" y="6289526"/>
            <a:ext cx="252343" cy="252343"/>
          </a:xfrm>
          <a:prstGeom prst="rect">
            <a:avLst/>
          </a:prstGeom>
          <a:noFill/>
          <a:ln>
            <a:noFill/>
          </a:ln>
        </p:spPr>
      </p:pic>
      <p:pic>
        <p:nvPicPr>
          <p:cNvPr id="188" name="Google Shape;188;p21"/>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89" name="Google Shape;189;p21"/>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 cover">
  <p:cSld name="back cover">
    <p:spTree>
      <p:nvGrpSpPr>
        <p:cNvPr id="1" name="Shape 190"/>
        <p:cNvGrpSpPr/>
        <p:nvPr/>
      </p:nvGrpSpPr>
      <p:grpSpPr>
        <a:xfrm>
          <a:off x="0" y="0"/>
          <a:ext cx="0" cy="0"/>
          <a:chOff x="0" y="0"/>
          <a:chExt cx="0" cy="0"/>
        </a:xfrm>
      </p:grpSpPr>
      <p:sp>
        <p:nvSpPr>
          <p:cNvPr id="191" name="Google Shape;191;p22"/>
          <p:cNvSpPr/>
          <p:nvPr/>
        </p:nvSpPr>
        <p:spPr>
          <a:xfrm>
            <a:off x="0" y="0"/>
            <a:ext cx="12209103" cy="2194560"/>
          </a:xfrm>
          <a:prstGeom prst="rect">
            <a:avLst/>
          </a:prstGeom>
          <a:solidFill>
            <a:srgbClr val="01926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Gill Sans"/>
              <a:buNone/>
            </a:pPr>
            <a:endParaRPr sz="1800" b="0" i="0" u="none" strike="noStrike" cap="none">
              <a:solidFill>
                <a:srgbClr val="FFFFFF"/>
              </a:solidFill>
              <a:latin typeface="Arial"/>
              <a:ea typeface="Arial"/>
              <a:cs typeface="Arial"/>
              <a:sym typeface="Arial"/>
            </a:endParaRPr>
          </a:p>
        </p:txBody>
      </p:sp>
      <p:sp>
        <p:nvSpPr>
          <p:cNvPr id="192" name="Google Shape;192;p22"/>
          <p:cNvSpPr txBox="1">
            <a:spLocks noGrp="1"/>
          </p:cNvSpPr>
          <p:nvPr>
            <p:ph type="body" idx="1"/>
          </p:nvPr>
        </p:nvSpPr>
        <p:spPr>
          <a:xfrm>
            <a:off x="4437108" y="3929191"/>
            <a:ext cx="6560572" cy="338948"/>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400"/>
              </a:spcBef>
              <a:spcAft>
                <a:spcPts val="0"/>
              </a:spcAft>
              <a:buSzPts val="1840"/>
              <a:buNone/>
              <a:defRPr sz="2000">
                <a:solidFill>
                  <a:schemeClr val="dk1"/>
                </a:solidFill>
                <a:latin typeface="Arial"/>
                <a:ea typeface="Arial"/>
                <a:cs typeface="Arial"/>
                <a:sym typeface="Arial"/>
              </a:defRPr>
            </a:lvl1pPr>
            <a:lvl2pPr marL="914400" lvl="1" indent="-228600" algn="l">
              <a:lnSpc>
                <a:spcPct val="150000"/>
              </a:lnSpc>
              <a:spcBef>
                <a:spcPts val="600"/>
              </a:spcBef>
              <a:spcAft>
                <a:spcPts val="0"/>
              </a:spcAft>
              <a:buSzPts val="1840"/>
              <a:buNone/>
              <a:defRPr sz="2000">
                <a:solidFill>
                  <a:srgbClr val="888888"/>
                </a:solidFill>
              </a:defRPr>
            </a:lvl2pPr>
            <a:lvl3pPr marL="1371600" lvl="2" indent="-228600" algn="l">
              <a:lnSpc>
                <a:spcPct val="150000"/>
              </a:lnSpc>
              <a:spcBef>
                <a:spcPts val="600"/>
              </a:spcBef>
              <a:spcAft>
                <a:spcPts val="0"/>
              </a:spcAft>
              <a:buSzPts val="1656"/>
              <a:buNone/>
              <a:defRPr sz="1800">
                <a:solidFill>
                  <a:srgbClr val="888888"/>
                </a:solidFill>
              </a:defRPr>
            </a:lvl3pPr>
            <a:lvl4pPr marL="1828800" lvl="3" indent="-228600" algn="l">
              <a:lnSpc>
                <a:spcPct val="150000"/>
              </a:lnSpc>
              <a:spcBef>
                <a:spcPts val="600"/>
              </a:spcBef>
              <a:spcAft>
                <a:spcPts val="0"/>
              </a:spcAft>
              <a:buSzPts val="1472"/>
              <a:buNone/>
              <a:defRPr sz="1600">
                <a:solidFill>
                  <a:srgbClr val="888888"/>
                </a:solidFill>
              </a:defRPr>
            </a:lvl4pPr>
            <a:lvl5pPr marL="2286000" lvl="4" indent="-228600" algn="l">
              <a:lnSpc>
                <a:spcPct val="150000"/>
              </a:lnSpc>
              <a:spcBef>
                <a:spcPts val="600"/>
              </a:spcBef>
              <a:spcAft>
                <a:spcPts val="0"/>
              </a:spcAft>
              <a:buSzPts val="1472"/>
              <a:buNone/>
              <a:defRPr sz="1600">
                <a:solidFill>
                  <a:srgbClr val="888888"/>
                </a:solidFill>
              </a:defRPr>
            </a:lvl5pPr>
            <a:lvl6pPr marL="2743200" lvl="5" indent="-228600" algn="l">
              <a:spcBef>
                <a:spcPts val="600"/>
              </a:spcBef>
              <a:spcAft>
                <a:spcPts val="0"/>
              </a:spcAft>
              <a:buSzPts val="1472"/>
              <a:buNone/>
              <a:defRPr sz="1600">
                <a:solidFill>
                  <a:srgbClr val="888888"/>
                </a:solidFill>
              </a:defRPr>
            </a:lvl6pPr>
            <a:lvl7pPr marL="3200400" lvl="6" indent="-228600" algn="l">
              <a:spcBef>
                <a:spcPts val="600"/>
              </a:spcBef>
              <a:spcAft>
                <a:spcPts val="0"/>
              </a:spcAft>
              <a:buSzPts val="1472"/>
              <a:buNone/>
              <a:defRPr sz="1600">
                <a:solidFill>
                  <a:srgbClr val="888888"/>
                </a:solidFill>
              </a:defRPr>
            </a:lvl7pPr>
            <a:lvl8pPr marL="3657600" lvl="7" indent="-228600" algn="l">
              <a:spcBef>
                <a:spcPts val="600"/>
              </a:spcBef>
              <a:spcAft>
                <a:spcPts val="0"/>
              </a:spcAft>
              <a:buSzPts val="1472"/>
              <a:buNone/>
              <a:defRPr sz="1600">
                <a:solidFill>
                  <a:srgbClr val="888888"/>
                </a:solidFill>
              </a:defRPr>
            </a:lvl8pPr>
            <a:lvl9pPr marL="4114800" lvl="8" indent="-228600" algn="l">
              <a:spcBef>
                <a:spcPts val="600"/>
              </a:spcBef>
              <a:spcAft>
                <a:spcPts val="600"/>
              </a:spcAft>
              <a:buSzPts val="1472"/>
              <a:buNone/>
              <a:defRPr sz="1600">
                <a:solidFill>
                  <a:srgbClr val="888888"/>
                </a:solidFill>
              </a:defRPr>
            </a:lvl9pPr>
          </a:lstStyle>
          <a:p>
            <a:endParaRPr/>
          </a:p>
        </p:txBody>
      </p:sp>
      <p:sp>
        <p:nvSpPr>
          <p:cNvPr id="193" name="Google Shape;193;p22"/>
          <p:cNvSpPr txBox="1"/>
          <p:nvPr/>
        </p:nvSpPr>
        <p:spPr>
          <a:xfrm>
            <a:off x="4437107" y="3216821"/>
            <a:ext cx="6560572"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19267"/>
              </a:buClr>
              <a:buSzPts val="3200"/>
              <a:buFont typeface="Arial"/>
              <a:buNone/>
            </a:pPr>
            <a:r>
              <a:rPr lang="en-GB" sz="3200" b="1" i="0" u="none" strike="noStrike" cap="none">
                <a:solidFill>
                  <a:srgbClr val="019267"/>
                </a:solidFill>
                <a:latin typeface="Arial"/>
                <a:ea typeface="Arial"/>
                <a:cs typeface="Arial"/>
                <a:sym typeface="Arial"/>
              </a:rPr>
              <a:t>Thank you!</a:t>
            </a:r>
            <a:endParaRPr/>
          </a:p>
        </p:txBody>
      </p:sp>
      <p:cxnSp>
        <p:nvCxnSpPr>
          <p:cNvPr id="194" name="Google Shape;194;p22"/>
          <p:cNvCxnSpPr/>
          <p:nvPr/>
        </p:nvCxnSpPr>
        <p:spPr>
          <a:xfrm>
            <a:off x="4078546" y="2797598"/>
            <a:ext cx="0" cy="3600000"/>
          </a:xfrm>
          <a:prstGeom prst="straightConnector1">
            <a:avLst/>
          </a:prstGeom>
          <a:noFill/>
          <a:ln w="15875" cap="flat" cmpd="sng">
            <a:solidFill>
              <a:srgbClr val="D8D8D8"/>
            </a:solidFill>
            <a:prstDash val="solid"/>
            <a:round/>
            <a:headEnd type="none" w="sm" len="sm"/>
            <a:tailEnd type="none" w="sm" len="sm"/>
          </a:ln>
        </p:spPr>
      </p:cxnSp>
      <p:sp>
        <p:nvSpPr>
          <p:cNvPr id="195" name="Google Shape;195;p22"/>
          <p:cNvSpPr txBox="1"/>
          <p:nvPr/>
        </p:nvSpPr>
        <p:spPr>
          <a:xfrm>
            <a:off x="522381" y="4045360"/>
            <a:ext cx="2953990" cy="2114778"/>
          </a:xfrm>
          <a:prstGeom prst="rect">
            <a:avLst/>
          </a:prstGeom>
          <a:noFill/>
          <a:ln>
            <a:noFill/>
          </a:ln>
        </p:spPr>
        <p:txBody>
          <a:bodyPr spcFirstLastPara="1" wrap="square" lIns="0" tIns="0" rIns="0" bIns="0" anchor="t" anchorCtr="0">
            <a:noAutofit/>
          </a:bodyPr>
          <a:lstStyle/>
          <a:p>
            <a:pPr marL="0" marR="0" lvl="0" indent="0" algn="just" rtl="0">
              <a:lnSpc>
                <a:spcPct val="150000"/>
              </a:lnSpc>
              <a:spcBef>
                <a:spcPts val="0"/>
              </a:spcBef>
              <a:spcAft>
                <a:spcPts val="0"/>
              </a:spcAft>
              <a:buClr>
                <a:schemeClr val="dk1"/>
              </a:buClr>
              <a:buSzPts val="1100"/>
              <a:buFont typeface="Arial"/>
              <a:buNone/>
            </a:pPr>
            <a:r>
              <a:rPr lang="en-GB" sz="1100" b="0" i="0" u="none" strike="noStrike" cap="none">
                <a:solidFill>
                  <a:schemeClr val="dk1"/>
                </a:solidFill>
                <a:latin typeface="Arial"/>
                <a:ea typeface="Arial"/>
                <a:cs typeface="Arial"/>
                <a:sym typeface="Arial"/>
              </a:rPr>
              <a:t>NBS EduWORLD is funded by the European Union (Grant Agreement No. 101060525). Views and opinions expressed are however those of the author(s) only and do not necessarily reflect those of the European Union or the European Commission. Neither the European Union nor the granting authority can be held responsible for them.</a:t>
            </a:r>
            <a:endParaRPr/>
          </a:p>
        </p:txBody>
      </p:sp>
      <p:pic>
        <p:nvPicPr>
          <p:cNvPr id="196" name="Google Shape;196;p22"/>
          <p:cNvPicPr preferRelativeResize="0"/>
          <p:nvPr/>
        </p:nvPicPr>
        <p:blipFill rotWithShape="1">
          <a:blip r:embed="rId2">
            <a:alphaModFix/>
          </a:blip>
          <a:srcRect/>
          <a:stretch/>
        </p:blipFill>
        <p:spPr>
          <a:xfrm>
            <a:off x="4089968" y="368970"/>
            <a:ext cx="3935903" cy="1456620"/>
          </a:xfrm>
          <a:prstGeom prst="rect">
            <a:avLst/>
          </a:prstGeom>
          <a:noFill/>
          <a:ln>
            <a:noFill/>
          </a:ln>
        </p:spPr>
      </p:pic>
      <p:grpSp>
        <p:nvGrpSpPr>
          <p:cNvPr id="197" name="Google Shape;197;p22"/>
          <p:cNvGrpSpPr/>
          <p:nvPr/>
        </p:nvGrpSpPr>
        <p:grpSpPr>
          <a:xfrm>
            <a:off x="4437107" y="4717008"/>
            <a:ext cx="6806117" cy="1443130"/>
            <a:chOff x="613411" y="5159715"/>
            <a:chExt cx="6806117" cy="1443130"/>
          </a:xfrm>
        </p:grpSpPr>
        <p:sp>
          <p:nvSpPr>
            <p:cNvPr id="198" name="Google Shape;198;p22"/>
            <p:cNvSpPr txBox="1"/>
            <p:nvPr/>
          </p:nvSpPr>
          <p:spPr>
            <a:xfrm>
              <a:off x="613411" y="5159715"/>
              <a:ext cx="160401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19267"/>
                </a:buClr>
                <a:buSzPts val="1800"/>
                <a:buFont typeface="Arial"/>
                <a:buNone/>
              </a:pPr>
              <a:r>
                <a:rPr lang="en-GB" sz="1800" b="0" i="0" u="none" strike="noStrike" cap="none">
                  <a:solidFill>
                    <a:srgbClr val="019267"/>
                  </a:solidFill>
                  <a:latin typeface="Arial"/>
                  <a:ea typeface="Arial"/>
                  <a:cs typeface="Arial"/>
                  <a:sym typeface="Arial"/>
                </a:rPr>
                <a:t>Learn more:</a:t>
              </a:r>
              <a:endParaRPr/>
            </a:p>
          </p:txBody>
        </p:sp>
        <p:pic>
          <p:nvPicPr>
            <p:cNvPr id="199" name="Google Shape;199;p22"/>
            <p:cNvPicPr preferRelativeResize="0"/>
            <p:nvPr/>
          </p:nvPicPr>
          <p:blipFill rotWithShape="1">
            <a:blip r:embed="rId3">
              <a:alphaModFix/>
            </a:blip>
            <a:srcRect/>
            <a:stretch/>
          </p:blipFill>
          <p:spPr>
            <a:xfrm>
              <a:off x="4682160" y="5825341"/>
              <a:ext cx="334157" cy="270026"/>
            </a:xfrm>
            <a:prstGeom prst="rect">
              <a:avLst/>
            </a:prstGeom>
            <a:noFill/>
            <a:ln>
              <a:noFill/>
            </a:ln>
          </p:spPr>
        </p:pic>
        <p:sp>
          <p:nvSpPr>
            <p:cNvPr id="200" name="Google Shape;200;p22"/>
            <p:cNvSpPr txBox="1"/>
            <p:nvPr/>
          </p:nvSpPr>
          <p:spPr>
            <a:xfrm>
              <a:off x="4984053" y="5730449"/>
              <a:ext cx="243547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800"/>
                <a:buFont typeface="Arial"/>
                <a:buNone/>
              </a:pPr>
              <a:r>
                <a:rPr lang="en-GB" sz="1800" b="0" i="0" u="sng" strike="noStrike" cap="none">
                  <a:solidFill>
                    <a:schemeClr val="hlink"/>
                  </a:solidFill>
                  <a:latin typeface="Arial"/>
                  <a:ea typeface="Arial"/>
                  <a:cs typeface="Arial"/>
                  <a:sym typeface="Arial"/>
                  <a:hlinkClick r:id="rId4"/>
                </a:rPr>
                <a:t>@NBS_EduWORLD</a:t>
              </a:r>
              <a:endParaRPr sz="1800" b="0" i="0" u="none" strike="noStrike" cap="none">
                <a:solidFill>
                  <a:srgbClr val="7F7F7F"/>
                </a:solidFill>
                <a:latin typeface="Arial"/>
                <a:ea typeface="Arial"/>
                <a:cs typeface="Arial"/>
                <a:sym typeface="Arial"/>
              </a:endParaRPr>
            </a:p>
          </p:txBody>
        </p:sp>
        <p:sp>
          <p:nvSpPr>
            <p:cNvPr id="201" name="Google Shape;201;p22"/>
            <p:cNvSpPr/>
            <p:nvPr/>
          </p:nvSpPr>
          <p:spPr>
            <a:xfrm>
              <a:off x="1115330" y="5620489"/>
              <a:ext cx="2505814"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C897"/>
                </a:buClr>
                <a:buSzPts val="1800"/>
                <a:buFont typeface="Arial"/>
                <a:buNone/>
              </a:pPr>
              <a:r>
                <a:rPr lang="en-GB" sz="1800" b="0" i="0" u="sng" strike="noStrike" cap="none">
                  <a:solidFill>
                    <a:schemeClr val="hlink"/>
                  </a:solidFill>
                  <a:latin typeface="Arial"/>
                  <a:ea typeface="Arial"/>
                  <a:cs typeface="Arial"/>
                  <a:sym typeface="Arial"/>
                  <a:hlinkClick r:id="rId5"/>
                </a:rPr>
                <a:t>https://nbseduworld.eu</a:t>
              </a:r>
              <a:endParaRPr sz="1800" b="0" i="0" u="sng" strike="noStrike" cap="none">
                <a:solidFill>
                  <a:srgbClr val="00C897"/>
                </a:solidFill>
                <a:latin typeface="Arial"/>
                <a:ea typeface="Arial"/>
                <a:cs typeface="Arial"/>
                <a:sym typeface="Arial"/>
              </a:endParaRPr>
            </a:p>
          </p:txBody>
        </p:sp>
        <p:pic>
          <p:nvPicPr>
            <p:cNvPr id="202" name="Google Shape;202;p22"/>
            <p:cNvPicPr preferRelativeResize="0"/>
            <p:nvPr/>
          </p:nvPicPr>
          <p:blipFill rotWithShape="1">
            <a:blip r:embed="rId6">
              <a:alphaModFix/>
            </a:blip>
            <a:srcRect/>
            <a:stretch/>
          </p:blipFill>
          <p:spPr>
            <a:xfrm>
              <a:off x="724023" y="5623961"/>
              <a:ext cx="351584" cy="351584"/>
            </a:xfrm>
            <a:prstGeom prst="rect">
              <a:avLst/>
            </a:prstGeom>
            <a:noFill/>
            <a:ln>
              <a:noFill/>
            </a:ln>
          </p:spPr>
        </p:pic>
        <p:pic>
          <p:nvPicPr>
            <p:cNvPr id="203" name="Google Shape;203;p22"/>
            <p:cNvPicPr preferRelativeResize="0"/>
            <p:nvPr/>
          </p:nvPicPr>
          <p:blipFill rotWithShape="1">
            <a:blip r:embed="rId7">
              <a:alphaModFix/>
            </a:blip>
            <a:srcRect/>
            <a:stretch/>
          </p:blipFill>
          <p:spPr>
            <a:xfrm>
              <a:off x="4649897" y="5274380"/>
              <a:ext cx="369332" cy="369332"/>
            </a:xfrm>
            <a:prstGeom prst="rect">
              <a:avLst/>
            </a:prstGeom>
            <a:noFill/>
            <a:ln>
              <a:noFill/>
            </a:ln>
          </p:spPr>
        </p:pic>
        <p:sp>
          <p:nvSpPr>
            <p:cNvPr id="204" name="Google Shape;204;p22"/>
            <p:cNvSpPr txBox="1"/>
            <p:nvPr/>
          </p:nvSpPr>
          <p:spPr>
            <a:xfrm>
              <a:off x="5019229" y="5276817"/>
              <a:ext cx="207738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800"/>
                <a:buFont typeface="Arial"/>
                <a:buNone/>
              </a:pPr>
              <a:r>
                <a:rPr lang="en-GB" sz="1800" b="0" i="0" u="sng" strike="noStrike" cap="none">
                  <a:solidFill>
                    <a:schemeClr val="hlink"/>
                  </a:solidFill>
                  <a:latin typeface="Arial"/>
                  <a:ea typeface="Arial"/>
                  <a:cs typeface="Arial"/>
                  <a:sym typeface="Arial"/>
                  <a:hlinkClick r:id="rId8"/>
                </a:rPr>
                <a:t>NBS EduWORLD</a:t>
              </a:r>
              <a:endParaRPr sz="1800" b="0" i="0" u="sng" strike="noStrike" cap="none">
                <a:solidFill>
                  <a:srgbClr val="7F7F7F"/>
                </a:solidFill>
                <a:latin typeface="Arial"/>
                <a:ea typeface="Arial"/>
                <a:cs typeface="Arial"/>
                <a:sym typeface="Arial"/>
              </a:endParaRPr>
            </a:p>
          </p:txBody>
        </p:sp>
        <p:sp>
          <p:nvSpPr>
            <p:cNvPr id="205" name="Google Shape;205;p22"/>
            <p:cNvSpPr/>
            <p:nvPr/>
          </p:nvSpPr>
          <p:spPr>
            <a:xfrm>
              <a:off x="1115329" y="6099177"/>
              <a:ext cx="2419252"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4EF5"/>
                </a:buClr>
                <a:buSzPts val="1800"/>
                <a:buFont typeface="Arial"/>
                <a:buNone/>
              </a:pPr>
              <a:r>
                <a:rPr lang="en-GB" sz="1800" b="0" i="0" u="sng" strike="noStrike" cap="none">
                  <a:solidFill>
                    <a:schemeClr val="hlink"/>
                  </a:solidFill>
                  <a:latin typeface="Arial"/>
                  <a:ea typeface="Arial"/>
                  <a:cs typeface="Arial"/>
                  <a:sym typeface="Arial"/>
                  <a:hlinkClick r:id="rId9"/>
                </a:rPr>
                <a:t>info@nbseduworld.eu</a:t>
              </a:r>
              <a:endParaRPr sz="1800" b="0" i="0" u="sng" strike="noStrike" cap="none">
                <a:solidFill>
                  <a:srgbClr val="004EF5"/>
                </a:solidFill>
                <a:latin typeface="Arial"/>
                <a:ea typeface="Arial"/>
                <a:cs typeface="Arial"/>
                <a:sym typeface="Arial"/>
              </a:endParaRPr>
            </a:p>
          </p:txBody>
        </p:sp>
        <p:pic>
          <p:nvPicPr>
            <p:cNvPr id="206" name="Google Shape;206;p22"/>
            <p:cNvPicPr preferRelativeResize="0"/>
            <p:nvPr/>
          </p:nvPicPr>
          <p:blipFill rotWithShape="1">
            <a:blip r:embed="rId10">
              <a:alphaModFix/>
            </a:blip>
            <a:srcRect/>
            <a:stretch/>
          </p:blipFill>
          <p:spPr>
            <a:xfrm>
              <a:off x="713459" y="6122433"/>
              <a:ext cx="362148" cy="362148"/>
            </a:xfrm>
            <a:prstGeom prst="rect">
              <a:avLst/>
            </a:prstGeom>
            <a:noFill/>
            <a:ln>
              <a:noFill/>
            </a:ln>
          </p:spPr>
        </p:pic>
        <p:sp>
          <p:nvSpPr>
            <p:cNvPr id="207" name="Google Shape;207;p22"/>
            <p:cNvSpPr txBox="1"/>
            <p:nvPr/>
          </p:nvSpPr>
          <p:spPr>
            <a:xfrm>
              <a:off x="5019229" y="6233513"/>
              <a:ext cx="207738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800"/>
                <a:buFont typeface="Arial"/>
                <a:buNone/>
              </a:pPr>
              <a:r>
                <a:rPr lang="en-GB" sz="1800" b="0" i="0" u="sng" strike="noStrike" cap="none">
                  <a:solidFill>
                    <a:schemeClr val="hlink"/>
                  </a:solidFill>
                  <a:latin typeface="Arial"/>
                  <a:ea typeface="Arial"/>
                  <a:cs typeface="Arial"/>
                  <a:sym typeface="Arial"/>
                  <a:hlinkClick r:id="rId11"/>
                </a:rPr>
                <a:t>NBS EDUWORLD</a:t>
              </a:r>
              <a:endParaRPr sz="1800" b="0" i="0" u="none" strike="noStrike" cap="none">
                <a:solidFill>
                  <a:srgbClr val="7F7F7F"/>
                </a:solidFill>
                <a:latin typeface="Arial"/>
                <a:ea typeface="Arial"/>
                <a:cs typeface="Arial"/>
                <a:sym typeface="Arial"/>
              </a:endParaRPr>
            </a:p>
          </p:txBody>
        </p:sp>
        <p:pic>
          <p:nvPicPr>
            <p:cNvPr id="208" name="Google Shape;208;p22"/>
            <p:cNvPicPr preferRelativeResize="0"/>
            <p:nvPr/>
          </p:nvPicPr>
          <p:blipFill rotWithShape="1">
            <a:blip r:embed="rId12">
              <a:alphaModFix/>
            </a:blip>
            <a:srcRect/>
            <a:stretch/>
          </p:blipFill>
          <p:spPr>
            <a:xfrm>
              <a:off x="4682160" y="6247962"/>
              <a:ext cx="335887" cy="335887"/>
            </a:xfrm>
            <a:prstGeom prst="rect">
              <a:avLst/>
            </a:prstGeom>
            <a:noFill/>
            <a:ln>
              <a:noFill/>
            </a:ln>
          </p:spPr>
        </p:pic>
      </p:grpSp>
      <p:pic>
        <p:nvPicPr>
          <p:cNvPr id="209" name="Google Shape;209;p22"/>
          <p:cNvPicPr preferRelativeResize="0"/>
          <p:nvPr/>
        </p:nvPicPr>
        <p:blipFill rotWithShape="1">
          <a:blip r:embed="rId13">
            <a:alphaModFix/>
          </a:blip>
          <a:srcRect/>
          <a:stretch/>
        </p:blipFill>
        <p:spPr>
          <a:xfrm>
            <a:off x="520647" y="3216821"/>
            <a:ext cx="3088727" cy="6480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867">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39"/>
        <p:cNvGrpSpPr/>
        <p:nvPr/>
      </p:nvGrpSpPr>
      <p:grpSpPr>
        <a:xfrm>
          <a:off x="0" y="0"/>
          <a:ext cx="0" cy="0"/>
          <a:chOff x="0" y="0"/>
          <a:chExt cx="0" cy="0"/>
        </a:xfrm>
      </p:grpSpPr>
      <p:sp>
        <p:nvSpPr>
          <p:cNvPr id="40" name="Google Shape;40;g124342658c4_0_425"/>
          <p:cNvSpPr txBox="1">
            <a:spLocks noGrp="1"/>
          </p:cNvSpPr>
          <p:nvPr>
            <p:ph type="title"/>
          </p:nvPr>
        </p:nvSpPr>
        <p:spPr>
          <a:xfrm>
            <a:off x="1055440" y="805116"/>
            <a:ext cx="10856100" cy="708000"/>
          </a:xfrm>
          <a:prstGeom prst="rect">
            <a:avLst/>
          </a:prstGeom>
          <a:noFill/>
          <a:ln>
            <a:noFill/>
          </a:ln>
        </p:spPr>
        <p:txBody>
          <a:bodyPr spcFirstLastPara="1" wrap="square" lIns="45700" tIns="45700" rIns="45700" bIns="45700" anchor="t" anchorCtr="0">
            <a:normAutofit/>
          </a:bodyPr>
          <a:lstStyle>
            <a:lvl1pPr marR="0" lvl="0" algn="l" rtl="0">
              <a:lnSpc>
                <a:spcPct val="100000"/>
              </a:lnSpc>
              <a:spcBef>
                <a:spcPts val="0"/>
              </a:spcBef>
              <a:spcAft>
                <a:spcPts val="0"/>
              </a:spcAft>
              <a:buClr>
                <a:srgbClr val="0D8886"/>
              </a:buClr>
              <a:buSzPts val="18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D8886"/>
              </a:buClr>
              <a:buSzPts val="18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D8886"/>
              </a:buClr>
              <a:buSzPts val="18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D8886"/>
              </a:buClr>
              <a:buSzPts val="18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D8886"/>
              </a:buClr>
              <a:buSzPts val="18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D8886"/>
              </a:buClr>
              <a:buSzPts val="18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D8886"/>
              </a:buClr>
              <a:buSzPts val="18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D8886"/>
              </a:buClr>
              <a:buSzPts val="18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D8886"/>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41" name="Google Shape;41;g124342658c4_0_425"/>
          <p:cNvSpPr txBox="1">
            <a:spLocks noGrp="1"/>
          </p:cNvSpPr>
          <p:nvPr>
            <p:ph type="sldNum" idx="12"/>
          </p:nvPr>
        </p:nvSpPr>
        <p:spPr>
          <a:xfrm>
            <a:off x="5892800" y="6172200"/>
            <a:ext cx="2844900" cy="276900"/>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1pPr>
            <a:lvl2pPr marL="0" marR="0" lvl="1" indent="0" algn="r" rtl="0">
              <a:lnSpc>
                <a:spcPct val="100000"/>
              </a:lnSpc>
              <a:spcBef>
                <a:spcPts val="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2pPr>
            <a:lvl3pPr marL="0" marR="0" lvl="2" indent="0" algn="r" rtl="0">
              <a:lnSpc>
                <a:spcPct val="100000"/>
              </a:lnSpc>
              <a:spcBef>
                <a:spcPts val="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3pPr>
            <a:lvl4pPr marL="0" marR="0" lvl="3" indent="0" algn="r" rtl="0">
              <a:lnSpc>
                <a:spcPct val="100000"/>
              </a:lnSpc>
              <a:spcBef>
                <a:spcPts val="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4pPr>
            <a:lvl5pPr marL="0" marR="0" lvl="4" indent="0" algn="r" rtl="0">
              <a:lnSpc>
                <a:spcPct val="100000"/>
              </a:lnSpc>
              <a:spcBef>
                <a:spcPts val="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5pPr>
            <a:lvl6pPr marL="0" marR="0" lvl="5" indent="0" algn="r" rtl="0">
              <a:lnSpc>
                <a:spcPct val="100000"/>
              </a:lnSpc>
              <a:spcBef>
                <a:spcPts val="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6pPr>
            <a:lvl7pPr marL="0" marR="0" lvl="6" indent="0" algn="r" rtl="0">
              <a:lnSpc>
                <a:spcPct val="100000"/>
              </a:lnSpc>
              <a:spcBef>
                <a:spcPts val="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7pPr>
            <a:lvl8pPr marL="0" marR="0" lvl="7" indent="0" algn="r" rtl="0">
              <a:lnSpc>
                <a:spcPct val="100000"/>
              </a:lnSpc>
              <a:spcBef>
                <a:spcPts val="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8pPr>
            <a:lvl9pPr marL="0" marR="0" lvl="8" indent="0" algn="r" rtl="0">
              <a:lnSpc>
                <a:spcPct val="100000"/>
              </a:lnSpc>
              <a:spcBef>
                <a:spcPts val="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extLst>
      <p:ext uri="{BB962C8B-B14F-4D97-AF65-F5344CB8AC3E}">
        <p14:creationId xmlns:p14="http://schemas.microsoft.com/office/powerpoint/2010/main" val="57743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type="obj">
  <p:cSld name="OBJECT">
    <p:bg>
      <p:bgPr>
        <a:blipFill>
          <a:blip r:embed="rId2">
            <a:alphaModFix amt="50000"/>
          </a:blip>
          <a:stretch>
            <a:fillRect/>
          </a:stretch>
        </a:blipFill>
        <a:effectLst/>
      </p:bgPr>
    </p:bg>
    <p:spTree>
      <p:nvGrpSpPr>
        <p:cNvPr id="1" name="Shape 32"/>
        <p:cNvGrpSpPr/>
        <p:nvPr/>
      </p:nvGrpSpPr>
      <p:grpSpPr>
        <a:xfrm>
          <a:off x="0" y="0"/>
          <a:ext cx="0" cy="0"/>
          <a:chOff x="0" y="0"/>
          <a:chExt cx="0" cy="0"/>
        </a:xfrm>
      </p:grpSpPr>
      <p:sp>
        <p:nvSpPr>
          <p:cNvPr id="33" name="Google Shape;33;p4"/>
          <p:cNvSpPr txBox="1">
            <a:spLocks noGrp="1"/>
          </p:cNvSpPr>
          <p:nvPr>
            <p:ph type="title"/>
          </p:nvPr>
        </p:nvSpPr>
        <p:spPr>
          <a:xfrm>
            <a:off x="581192" y="963494"/>
            <a:ext cx="11029616" cy="75246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2800"/>
              <a:buFont typeface="Arial"/>
              <a:buNone/>
              <a:defRPr>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body" idx="1"/>
          </p:nvPr>
        </p:nvSpPr>
        <p:spPr>
          <a:xfrm>
            <a:off x="581192" y="2180496"/>
            <a:ext cx="11029615" cy="3678303"/>
          </a:xfrm>
          <a:prstGeom prst="rect">
            <a:avLst/>
          </a:prstGeom>
          <a:noFill/>
          <a:ln>
            <a:noFill/>
          </a:ln>
        </p:spPr>
        <p:txBody>
          <a:bodyPr spcFirstLastPara="1" wrap="square" lIns="91425" tIns="45700" rIns="91425" bIns="45700" anchor="ctr" anchorCtr="0">
            <a:normAutofit/>
          </a:bodyPr>
          <a:lstStyle>
            <a:lvl1pPr marL="457200" lvl="0" indent="-333756" algn="l">
              <a:lnSpc>
                <a:spcPct val="150000"/>
              </a:lnSpc>
              <a:spcBef>
                <a:spcPts val="360"/>
              </a:spcBef>
              <a:spcAft>
                <a:spcPts val="0"/>
              </a:spcAft>
              <a:buClr>
                <a:srgbClr val="00C897"/>
              </a:buClr>
              <a:buSzPts val="1656"/>
              <a:buChar char="◼"/>
              <a:defRPr/>
            </a:lvl1pPr>
            <a:lvl2pPr marL="914400" lvl="1" indent="-322072" algn="l">
              <a:lnSpc>
                <a:spcPct val="150000"/>
              </a:lnSpc>
              <a:spcBef>
                <a:spcPts val="600"/>
              </a:spcBef>
              <a:spcAft>
                <a:spcPts val="0"/>
              </a:spcAft>
              <a:buClr>
                <a:srgbClr val="00C897"/>
              </a:buClr>
              <a:buSzPts val="1472"/>
              <a:buChar char="◼"/>
              <a:defRPr/>
            </a:lvl2pPr>
            <a:lvl3pPr marL="1371600" lvl="2" indent="-310388" algn="l">
              <a:lnSpc>
                <a:spcPct val="150000"/>
              </a:lnSpc>
              <a:spcBef>
                <a:spcPts val="600"/>
              </a:spcBef>
              <a:spcAft>
                <a:spcPts val="0"/>
              </a:spcAft>
              <a:buClr>
                <a:srgbClr val="00C897"/>
              </a:buClr>
              <a:buSzPts val="1288"/>
              <a:buChar char="◼"/>
              <a:defRPr/>
            </a:lvl3pPr>
            <a:lvl4pPr marL="1828800" lvl="3" indent="-298703" algn="l">
              <a:lnSpc>
                <a:spcPct val="150000"/>
              </a:lnSpc>
              <a:spcBef>
                <a:spcPts val="600"/>
              </a:spcBef>
              <a:spcAft>
                <a:spcPts val="0"/>
              </a:spcAft>
              <a:buClr>
                <a:srgbClr val="00C897"/>
              </a:buClr>
              <a:buSzPts val="1104"/>
              <a:buChar char="◼"/>
              <a:defRPr/>
            </a:lvl4pPr>
            <a:lvl5pPr marL="2286000" lvl="4" indent="-298704" algn="l">
              <a:lnSpc>
                <a:spcPct val="150000"/>
              </a:lnSpc>
              <a:spcBef>
                <a:spcPts val="600"/>
              </a:spcBef>
              <a:spcAft>
                <a:spcPts val="0"/>
              </a:spcAft>
              <a:buClr>
                <a:srgbClr val="00C897"/>
              </a:buClr>
              <a:buSzPts val="1104"/>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35" name="Google Shape;35;p4"/>
          <p:cNvSpPr txBox="1">
            <a:spLocks noGrp="1"/>
          </p:cNvSpPr>
          <p:nvPr>
            <p:ph type="sldNum" idx="12"/>
          </p:nvPr>
        </p:nvSpPr>
        <p:spPr>
          <a:xfrm>
            <a:off x="10558299" y="6208411"/>
            <a:ext cx="105250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36" name="Google Shape;36;p4"/>
          <p:cNvPicPr preferRelativeResize="0"/>
          <p:nvPr/>
        </p:nvPicPr>
        <p:blipFill rotWithShape="1">
          <a:blip r:embed="rId3">
            <a:alphaModFix/>
          </a:blip>
          <a:srcRect/>
          <a:stretch/>
        </p:blipFill>
        <p:spPr>
          <a:xfrm>
            <a:off x="10958381" y="6264801"/>
            <a:ext cx="252343" cy="252343"/>
          </a:xfrm>
          <a:prstGeom prst="rect">
            <a:avLst/>
          </a:prstGeom>
          <a:noFill/>
          <a:ln>
            <a:noFill/>
          </a:ln>
        </p:spPr>
      </p:pic>
      <p:pic>
        <p:nvPicPr>
          <p:cNvPr id="37" name="Google Shape;37;p4"/>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38" name="Google Shape;38;p4"/>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wo Content">
  <p:cSld name="2_Two Content">
    <p:bg>
      <p:bgPr>
        <a:blipFill>
          <a:blip r:embed="rId2">
            <a:alphaModFix amt="50000"/>
          </a:blip>
          <a:stretch>
            <a:fillRect/>
          </a:stretch>
        </a:blipFill>
        <a:effectLst/>
      </p:bgPr>
    </p:bg>
    <p:spTree>
      <p:nvGrpSpPr>
        <p:cNvPr id="1" name="Shape 49"/>
        <p:cNvGrpSpPr/>
        <p:nvPr/>
      </p:nvGrpSpPr>
      <p:grpSpPr>
        <a:xfrm>
          <a:off x="0" y="0"/>
          <a:ext cx="0" cy="0"/>
          <a:chOff x="0" y="0"/>
          <a:chExt cx="0" cy="0"/>
        </a:xfrm>
      </p:grpSpPr>
      <p:sp>
        <p:nvSpPr>
          <p:cNvPr id="50" name="Google Shape;50;p6"/>
          <p:cNvSpPr txBox="1">
            <a:spLocks noGrp="1"/>
          </p:cNvSpPr>
          <p:nvPr>
            <p:ph type="title"/>
          </p:nvPr>
        </p:nvSpPr>
        <p:spPr>
          <a:xfrm>
            <a:off x="581193" y="1000316"/>
            <a:ext cx="11029616" cy="717673"/>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2800"/>
              <a:buFont typeface="Arial"/>
              <a:buNone/>
              <a:defRPr>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6"/>
          <p:cNvSpPr txBox="1">
            <a:spLocks noGrp="1"/>
          </p:cNvSpPr>
          <p:nvPr>
            <p:ph type="body" idx="1"/>
          </p:nvPr>
        </p:nvSpPr>
        <p:spPr>
          <a:xfrm>
            <a:off x="581193" y="2228003"/>
            <a:ext cx="5422390" cy="3633047"/>
          </a:xfrm>
          <a:prstGeom prst="rect">
            <a:avLst/>
          </a:prstGeom>
          <a:noFill/>
          <a:ln>
            <a:noFill/>
          </a:ln>
        </p:spPr>
        <p:txBody>
          <a:bodyPr spcFirstLastPara="1" wrap="square" lIns="91425" tIns="45700" rIns="91425" bIns="45700" anchor="ctr"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52" name="Google Shape;52;p6"/>
          <p:cNvSpPr txBox="1">
            <a:spLocks noGrp="1"/>
          </p:cNvSpPr>
          <p:nvPr>
            <p:ph type="body" idx="2"/>
          </p:nvPr>
        </p:nvSpPr>
        <p:spPr>
          <a:xfrm>
            <a:off x="6188417" y="2228003"/>
            <a:ext cx="5422392" cy="3633047"/>
          </a:xfrm>
          <a:prstGeom prst="rect">
            <a:avLst/>
          </a:prstGeom>
          <a:noFill/>
          <a:ln>
            <a:noFill/>
          </a:ln>
        </p:spPr>
        <p:txBody>
          <a:bodyPr spcFirstLastPara="1" wrap="square" lIns="91425" tIns="45700" rIns="91425" bIns="45700" anchor="ctr"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53" name="Google Shape;53;p6"/>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54" name="Google Shape;54;p6"/>
          <p:cNvSpPr txBox="1"/>
          <p:nvPr/>
        </p:nvSpPr>
        <p:spPr>
          <a:xfrm>
            <a:off x="10558299" y="6208411"/>
            <a:ext cx="105250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900">
                <a:solidFill>
                  <a:srgbClr val="019266"/>
                </a:solidFill>
                <a:latin typeface="Gill Sans"/>
                <a:ea typeface="Gill Sans"/>
                <a:cs typeface="Gill Sans"/>
                <a:sym typeface="Gill Sans"/>
              </a:rPr>
              <a:t>‹#›</a:t>
            </a:fld>
            <a:endParaRPr sz="900">
              <a:solidFill>
                <a:srgbClr val="019266"/>
              </a:solidFill>
              <a:latin typeface="Gill Sans"/>
              <a:ea typeface="Gill Sans"/>
              <a:cs typeface="Gill Sans"/>
              <a:sym typeface="Gill Sans"/>
            </a:endParaRPr>
          </a:p>
        </p:txBody>
      </p:sp>
      <p:pic>
        <p:nvPicPr>
          <p:cNvPr id="55" name="Google Shape;55;p6"/>
          <p:cNvPicPr preferRelativeResize="0"/>
          <p:nvPr/>
        </p:nvPicPr>
        <p:blipFill rotWithShape="1">
          <a:blip r:embed="rId3">
            <a:alphaModFix/>
          </a:blip>
          <a:srcRect/>
          <a:stretch/>
        </p:blipFill>
        <p:spPr>
          <a:xfrm>
            <a:off x="10958381" y="6264801"/>
            <a:ext cx="252343" cy="252343"/>
          </a:xfrm>
          <a:prstGeom prst="rect">
            <a:avLst/>
          </a:prstGeom>
          <a:noFill/>
          <a:ln>
            <a:noFill/>
          </a:ln>
        </p:spPr>
      </p:pic>
      <p:pic>
        <p:nvPicPr>
          <p:cNvPr id="56" name="Google Shape;56;p6"/>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57" name="Google Shape;57;p6"/>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Title Slide">
  <p:cSld name="3_Title Slide">
    <p:bg>
      <p:bgPr>
        <a:solidFill>
          <a:schemeClr val="lt1"/>
        </a:solidFill>
        <a:effectLst/>
      </p:bgPr>
    </p:bg>
    <p:spTree>
      <p:nvGrpSpPr>
        <p:cNvPr id="1" name="Shape 58"/>
        <p:cNvGrpSpPr/>
        <p:nvPr/>
      </p:nvGrpSpPr>
      <p:grpSpPr>
        <a:xfrm>
          <a:off x="0" y="0"/>
          <a:ext cx="0" cy="0"/>
          <a:chOff x="0" y="0"/>
          <a:chExt cx="0" cy="0"/>
        </a:xfrm>
      </p:grpSpPr>
      <p:pic>
        <p:nvPicPr>
          <p:cNvPr id="59" name="Google Shape;59;p7"/>
          <p:cNvPicPr preferRelativeResize="0"/>
          <p:nvPr/>
        </p:nvPicPr>
        <p:blipFill rotWithShape="1">
          <a:blip r:embed="rId2">
            <a:alphaModFix/>
          </a:blip>
          <a:srcRect/>
          <a:stretch/>
        </p:blipFill>
        <p:spPr>
          <a:xfrm>
            <a:off x="7345680" y="0"/>
            <a:ext cx="4846320" cy="6858000"/>
          </a:xfrm>
          <a:prstGeom prst="rect">
            <a:avLst/>
          </a:prstGeom>
          <a:noFill/>
          <a:ln>
            <a:noFill/>
          </a:ln>
        </p:spPr>
      </p:pic>
      <p:sp>
        <p:nvSpPr>
          <p:cNvPr id="60" name="Google Shape;60;p7"/>
          <p:cNvSpPr txBox="1">
            <a:spLocks noGrp="1"/>
          </p:cNvSpPr>
          <p:nvPr>
            <p:ph type="ctrTitle"/>
          </p:nvPr>
        </p:nvSpPr>
        <p:spPr>
          <a:xfrm>
            <a:off x="647481" y="1754691"/>
            <a:ext cx="6505409" cy="1771717"/>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3600"/>
              <a:buFont typeface="Arial"/>
              <a:buNone/>
              <a:defRPr sz="3600">
                <a:solidFill>
                  <a:srgbClr val="01926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7"/>
          <p:cNvSpPr txBox="1">
            <a:spLocks noGrp="1"/>
          </p:cNvSpPr>
          <p:nvPr>
            <p:ph type="sldNum" idx="12"/>
          </p:nvPr>
        </p:nvSpPr>
        <p:spPr>
          <a:xfrm>
            <a:off x="10558300" y="6029781"/>
            <a:ext cx="10164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00ECA4"/>
                </a:solidFill>
                <a:latin typeface="Gill Sans"/>
                <a:ea typeface="Gill Sans"/>
                <a:cs typeface="Gill Sans"/>
                <a:sym typeface="Gill Sans"/>
              </a:defRPr>
            </a:lvl1pPr>
            <a:lvl2pPr marL="0" lvl="1" indent="0" algn="r">
              <a:spcBef>
                <a:spcPts val="0"/>
              </a:spcBef>
              <a:buNone/>
              <a:defRPr sz="900">
                <a:solidFill>
                  <a:srgbClr val="00ECA4"/>
                </a:solidFill>
                <a:latin typeface="Gill Sans"/>
                <a:ea typeface="Gill Sans"/>
                <a:cs typeface="Gill Sans"/>
                <a:sym typeface="Gill Sans"/>
              </a:defRPr>
            </a:lvl2pPr>
            <a:lvl3pPr marL="0" lvl="2" indent="0" algn="r">
              <a:spcBef>
                <a:spcPts val="0"/>
              </a:spcBef>
              <a:buNone/>
              <a:defRPr sz="900">
                <a:solidFill>
                  <a:srgbClr val="00ECA4"/>
                </a:solidFill>
                <a:latin typeface="Gill Sans"/>
                <a:ea typeface="Gill Sans"/>
                <a:cs typeface="Gill Sans"/>
                <a:sym typeface="Gill Sans"/>
              </a:defRPr>
            </a:lvl3pPr>
            <a:lvl4pPr marL="0" lvl="3" indent="0" algn="r">
              <a:spcBef>
                <a:spcPts val="0"/>
              </a:spcBef>
              <a:buNone/>
              <a:defRPr sz="900">
                <a:solidFill>
                  <a:srgbClr val="00ECA4"/>
                </a:solidFill>
                <a:latin typeface="Gill Sans"/>
                <a:ea typeface="Gill Sans"/>
                <a:cs typeface="Gill Sans"/>
                <a:sym typeface="Gill Sans"/>
              </a:defRPr>
            </a:lvl4pPr>
            <a:lvl5pPr marL="0" lvl="4" indent="0" algn="r">
              <a:spcBef>
                <a:spcPts val="0"/>
              </a:spcBef>
              <a:buNone/>
              <a:defRPr sz="900">
                <a:solidFill>
                  <a:srgbClr val="00ECA4"/>
                </a:solidFill>
                <a:latin typeface="Gill Sans"/>
                <a:ea typeface="Gill Sans"/>
                <a:cs typeface="Gill Sans"/>
                <a:sym typeface="Gill Sans"/>
              </a:defRPr>
            </a:lvl5pPr>
            <a:lvl6pPr marL="0" lvl="5" indent="0" algn="r">
              <a:spcBef>
                <a:spcPts val="0"/>
              </a:spcBef>
              <a:buNone/>
              <a:defRPr sz="900">
                <a:solidFill>
                  <a:srgbClr val="00ECA4"/>
                </a:solidFill>
                <a:latin typeface="Gill Sans"/>
                <a:ea typeface="Gill Sans"/>
                <a:cs typeface="Gill Sans"/>
                <a:sym typeface="Gill Sans"/>
              </a:defRPr>
            </a:lvl6pPr>
            <a:lvl7pPr marL="0" lvl="6" indent="0" algn="r">
              <a:spcBef>
                <a:spcPts val="0"/>
              </a:spcBef>
              <a:buNone/>
              <a:defRPr sz="900">
                <a:solidFill>
                  <a:srgbClr val="00ECA4"/>
                </a:solidFill>
                <a:latin typeface="Gill Sans"/>
                <a:ea typeface="Gill Sans"/>
                <a:cs typeface="Gill Sans"/>
                <a:sym typeface="Gill Sans"/>
              </a:defRPr>
            </a:lvl7pPr>
            <a:lvl8pPr marL="0" lvl="7" indent="0" algn="r">
              <a:spcBef>
                <a:spcPts val="0"/>
              </a:spcBef>
              <a:buNone/>
              <a:defRPr sz="900">
                <a:solidFill>
                  <a:srgbClr val="00ECA4"/>
                </a:solidFill>
                <a:latin typeface="Gill Sans"/>
                <a:ea typeface="Gill Sans"/>
                <a:cs typeface="Gill Sans"/>
                <a:sym typeface="Gill Sans"/>
              </a:defRPr>
            </a:lvl8pPr>
            <a:lvl9pPr marL="0" lvl="8" indent="0" algn="r">
              <a:spcBef>
                <a:spcPts val="0"/>
              </a:spcBef>
              <a:buNone/>
              <a:defRPr sz="900">
                <a:solidFill>
                  <a:srgbClr val="00ECA4"/>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GB"/>
              <a:t>‹#›</a:t>
            </a:fld>
            <a:endParaRPr/>
          </a:p>
        </p:txBody>
      </p:sp>
      <p:sp>
        <p:nvSpPr>
          <p:cNvPr id="62" name="Google Shape;62;p7"/>
          <p:cNvSpPr/>
          <p:nvPr/>
        </p:nvSpPr>
        <p:spPr>
          <a:xfrm>
            <a:off x="3553098" y="5886659"/>
            <a:ext cx="8021642" cy="854080"/>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None/>
            </a:pPr>
            <a:r>
              <a:rPr lang="en-GB" sz="1100">
                <a:solidFill>
                  <a:srgbClr val="000000"/>
                </a:solidFill>
                <a:latin typeface="Arial"/>
                <a:ea typeface="Arial"/>
                <a:cs typeface="Arial"/>
                <a:sym typeface="Arial"/>
              </a:rPr>
              <a:t>NBS EduWORLD is funded by the European Union (Grant Agreement No. 101060525). Views and opinions expressed are however those of the author(s) only and do not necessarily reflect those of the European Union or the European Commission. Neither the European Union nor the granting authority can be held responsible for them.</a:t>
            </a:r>
            <a:endParaRPr sz="1100">
              <a:solidFill>
                <a:schemeClr val="dk1"/>
              </a:solidFill>
              <a:latin typeface="Arial"/>
              <a:ea typeface="Arial"/>
              <a:cs typeface="Arial"/>
              <a:sym typeface="Arial"/>
            </a:endParaRPr>
          </a:p>
        </p:txBody>
      </p:sp>
      <p:sp>
        <p:nvSpPr>
          <p:cNvPr id="63" name="Google Shape;63;p7"/>
          <p:cNvSpPr txBox="1">
            <a:spLocks noGrp="1"/>
          </p:cNvSpPr>
          <p:nvPr>
            <p:ph type="body" idx="1"/>
          </p:nvPr>
        </p:nvSpPr>
        <p:spPr>
          <a:xfrm>
            <a:off x="647481" y="4368185"/>
            <a:ext cx="6200128" cy="338948"/>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360"/>
              </a:spcBef>
              <a:spcAft>
                <a:spcPts val="0"/>
              </a:spcAft>
              <a:buSzPts val="1656"/>
              <a:buNone/>
              <a:defRPr sz="1800">
                <a:solidFill>
                  <a:schemeClr val="dk1"/>
                </a:solidFill>
                <a:latin typeface="Arial"/>
                <a:ea typeface="Arial"/>
                <a:cs typeface="Arial"/>
                <a:sym typeface="Arial"/>
              </a:defRPr>
            </a:lvl1pPr>
            <a:lvl2pPr marL="914400" lvl="1" indent="-228600" algn="l">
              <a:lnSpc>
                <a:spcPct val="150000"/>
              </a:lnSpc>
              <a:spcBef>
                <a:spcPts val="600"/>
              </a:spcBef>
              <a:spcAft>
                <a:spcPts val="0"/>
              </a:spcAft>
              <a:buSzPts val="1840"/>
              <a:buNone/>
              <a:defRPr sz="2000">
                <a:solidFill>
                  <a:srgbClr val="888888"/>
                </a:solidFill>
              </a:defRPr>
            </a:lvl2pPr>
            <a:lvl3pPr marL="1371600" lvl="2" indent="-228600" algn="l">
              <a:lnSpc>
                <a:spcPct val="150000"/>
              </a:lnSpc>
              <a:spcBef>
                <a:spcPts val="600"/>
              </a:spcBef>
              <a:spcAft>
                <a:spcPts val="0"/>
              </a:spcAft>
              <a:buSzPts val="1656"/>
              <a:buNone/>
              <a:defRPr sz="1800">
                <a:solidFill>
                  <a:srgbClr val="888888"/>
                </a:solidFill>
              </a:defRPr>
            </a:lvl3pPr>
            <a:lvl4pPr marL="1828800" lvl="3" indent="-228600" algn="l">
              <a:lnSpc>
                <a:spcPct val="150000"/>
              </a:lnSpc>
              <a:spcBef>
                <a:spcPts val="600"/>
              </a:spcBef>
              <a:spcAft>
                <a:spcPts val="0"/>
              </a:spcAft>
              <a:buSzPts val="1472"/>
              <a:buNone/>
              <a:defRPr sz="1600">
                <a:solidFill>
                  <a:srgbClr val="888888"/>
                </a:solidFill>
              </a:defRPr>
            </a:lvl4pPr>
            <a:lvl5pPr marL="2286000" lvl="4" indent="-228600" algn="l">
              <a:lnSpc>
                <a:spcPct val="150000"/>
              </a:lnSpc>
              <a:spcBef>
                <a:spcPts val="600"/>
              </a:spcBef>
              <a:spcAft>
                <a:spcPts val="0"/>
              </a:spcAft>
              <a:buSzPts val="1472"/>
              <a:buNone/>
              <a:defRPr sz="1600">
                <a:solidFill>
                  <a:srgbClr val="888888"/>
                </a:solidFill>
              </a:defRPr>
            </a:lvl5pPr>
            <a:lvl6pPr marL="2743200" lvl="5" indent="-228600" algn="l">
              <a:spcBef>
                <a:spcPts val="600"/>
              </a:spcBef>
              <a:spcAft>
                <a:spcPts val="0"/>
              </a:spcAft>
              <a:buSzPts val="1472"/>
              <a:buNone/>
              <a:defRPr sz="1600">
                <a:solidFill>
                  <a:srgbClr val="888888"/>
                </a:solidFill>
              </a:defRPr>
            </a:lvl6pPr>
            <a:lvl7pPr marL="3200400" lvl="6" indent="-228600" algn="l">
              <a:spcBef>
                <a:spcPts val="600"/>
              </a:spcBef>
              <a:spcAft>
                <a:spcPts val="0"/>
              </a:spcAft>
              <a:buSzPts val="1472"/>
              <a:buNone/>
              <a:defRPr sz="1600">
                <a:solidFill>
                  <a:srgbClr val="888888"/>
                </a:solidFill>
              </a:defRPr>
            </a:lvl7pPr>
            <a:lvl8pPr marL="3657600" lvl="7" indent="-228600" algn="l">
              <a:spcBef>
                <a:spcPts val="600"/>
              </a:spcBef>
              <a:spcAft>
                <a:spcPts val="0"/>
              </a:spcAft>
              <a:buSzPts val="1472"/>
              <a:buNone/>
              <a:defRPr sz="1600">
                <a:solidFill>
                  <a:srgbClr val="888888"/>
                </a:solidFill>
              </a:defRPr>
            </a:lvl8pPr>
            <a:lvl9pPr marL="4114800" lvl="8" indent="-228600" algn="l">
              <a:spcBef>
                <a:spcPts val="600"/>
              </a:spcBef>
              <a:spcAft>
                <a:spcPts val="600"/>
              </a:spcAft>
              <a:buSzPts val="1472"/>
              <a:buNone/>
              <a:defRPr sz="1600">
                <a:solidFill>
                  <a:srgbClr val="888888"/>
                </a:solidFill>
              </a:defRPr>
            </a:lvl9pPr>
          </a:lstStyle>
          <a:p>
            <a:endParaRPr/>
          </a:p>
        </p:txBody>
      </p:sp>
      <p:sp>
        <p:nvSpPr>
          <p:cNvPr id="64" name="Google Shape;64;p7"/>
          <p:cNvSpPr txBox="1">
            <a:spLocks noGrp="1"/>
          </p:cNvSpPr>
          <p:nvPr>
            <p:ph type="body" idx="2"/>
          </p:nvPr>
        </p:nvSpPr>
        <p:spPr>
          <a:xfrm>
            <a:off x="647481" y="4845828"/>
            <a:ext cx="6200128" cy="338948"/>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360"/>
              </a:spcBef>
              <a:spcAft>
                <a:spcPts val="0"/>
              </a:spcAft>
              <a:buSzPts val="1656"/>
              <a:buNone/>
              <a:defRPr sz="1800">
                <a:solidFill>
                  <a:schemeClr val="dk1"/>
                </a:solidFill>
                <a:latin typeface="Arial"/>
                <a:ea typeface="Arial"/>
                <a:cs typeface="Arial"/>
                <a:sym typeface="Arial"/>
              </a:defRPr>
            </a:lvl1pPr>
            <a:lvl2pPr marL="914400" lvl="1" indent="-228600" algn="l">
              <a:lnSpc>
                <a:spcPct val="150000"/>
              </a:lnSpc>
              <a:spcBef>
                <a:spcPts val="600"/>
              </a:spcBef>
              <a:spcAft>
                <a:spcPts val="0"/>
              </a:spcAft>
              <a:buSzPts val="1840"/>
              <a:buNone/>
              <a:defRPr sz="2000">
                <a:solidFill>
                  <a:srgbClr val="888888"/>
                </a:solidFill>
              </a:defRPr>
            </a:lvl2pPr>
            <a:lvl3pPr marL="1371600" lvl="2" indent="-228600" algn="l">
              <a:lnSpc>
                <a:spcPct val="150000"/>
              </a:lnSpc>
              <a:spcBef>
                <a:spcPts val="600"/>
              </a:spcBef>
              <a:spcAft>
                <a:spcPts val="0"/>
              </a:spcAft>
              <a:buSzPts val="1656"/>
              <a:buNone/>
              <a:defRPr sz="1800">
                <a:solidFill>
                  <a:srgbClr val="888888"/>
                </a:solidFill>
              </a:defRPr>
            </a:lvl3pPr>
            <a:lvl4pPr marL="1828800" lvl="3" indent="-228600" algn="l">
              <a:lnSpc>
                <a:spcPct val="150000"/>
              </a:lnSpc>
              <a:spcBef>
                <a:spcPts val="600"/>
              </a:spcBef>
              <a:spcAft>
                <a:spcPts val="0"/>
              </a:spcAft>
              <a:buSzPts val="1472"/>
              <a:buNone/>
              <a:defRPr sz="1600">
                <a:solidFill>
                  <a:srgbClr val="888888"/>
                </a:solidFill>
              </a:defRPr>
            </a:lvl4pPr>
            <a:lvl5pPr marL="2286000" lvl="4" indent="-228600" algn="l">
              <a:lnSpc>
                <a:spcPct val="150000"/>
              </a:lnSpc>
              <a:spcBef>
                <a:spcPts val="600"/>
              </a:spcBef>
              <a:spcAft>
                <a:spcPts val="0"/>
              </a:spcAft>
              <a:buSzPts val="1472"/>
              <a:buNone/>
              <a:defRPr sz="1600">
                <a:solidFill>
                  <a:srgbClr val="888888"/>
                </a:solidFill>
              </a:defRPr>
            </a:lvl5pPr>
            <a:lvl6pPr marL="2743200" lvl="5" indent="-228600" algn="l">
              <a:spcBef>
                <a:spcPts val="600"/>
              </a:spcBef>
              <a:spcAft>
                <a:spcPts val="0"/>
              </a:spcAft>
              <a:buSzPts val="1472"/>
              <a:buNone/>
              <a:defRPr sz="1600">
                <a:solidFill>
                  <a:srgbClr val="888888"/>
                </a:solidFill>
              </a:defRPr>
            </a:lvl6pPr>
            <a:lvl7pPr marL="3200400" lvl="6" indent="-228600" algn="l">
              <a:spcBef>
                <a:spcPts val="600"/>
              </a:spcBef>
              <a:spcAft>
                <a:spcPts val="0"/>
              </a:spcAft>
              <a:buSzPts val="1472"/>
              <a:buNone/>
              <a:defRPr sz="1600">
                <a:solidFill>
                  <a:srgbClr val="888888"/>
                </a:solidFill>
              </a:defRPr>
            </a:lvl7pPr>
            <a:lvl8pPr marL="3657600" lvl="7" indent="-228600" algn="l">
              <a:spcBef>
                <a:spcPts val="600"/>
              </a:spcBef>
              <a:spcAft>
                <a:spcPts val="0"/>
              </a:spcAft>
              <a:buSzPts val="1472"/>
              <a:buNone/>
              <a:defRPr sz="1600">
                <a:solidFill>
                  <a:srgbClr val="888888"/>
                </a:solidFill>
              </a:defRPr>
            </a:lvl8pPr>
            <a:lvl9pPr marL="4114800" lvl="8" indent="-228600" algn="l">
              <a:spcBef>
                <a:spcPts val="600"/>
              </a:spcBef>
              <a:spcAft>
                <a:spcPts val="600"/>
              </a:spcAft>
              <a:buSzPts val="1472"/>
              <a:buNone/>
              <a:defRPr sz="1600">
                <a:solidFill>
                  <a:srgbClr val="888888"/>
                </a:solidFill>
              </a:defRPr>
            </a:lvl9pPr>
          </a:lstStyle>
          <a:p>
            <a:endParaRPr/>
          </a:p>
        </p:txBody>
      </p:sp>
      <p:sp>
        <p:nvSpPr>
          <p:cNvPr id="65" name="Google Shape;65;p7"/>
          <p:cNvSpPr txBox="1">
            <a:spLocks noGrp="1"/>
          </p:cNvSpPr>
          <p:nvPr>
            <p:ph type="body" idx="3"/>
          </p:nvPr>
        </p:nvSpPr>
        <p:spPr>
          <a:xfrm>
            <a:off x="647481" y="3902311"/>
            <a:ext cx="6200128" cy="338400"/>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360"/>
              </a:spcBef>
              <a:spcAft>
                <a:spcPts val="0"/>
              </a:spcAft>
              <a:buSzPts val="1656"/>
              <a:buNone/>
              <a:defRPr sz="1800">
                <a:solidFill>
                  <a:schemeClr val="dk1"/>
                </a:solidFill>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228600" algn="l">
              <a:lnSpc>
                <a:spcPct val="150000"/>
              </a:lnSpc>
              <a:spcBef>
                <a:spcPts val="600"/>
              </a:spcBef>
              <a:spcAft>
                <a:spcPts val="0"/>
              </a:spcAft>
              <a:buSzPts val="1104"/>
              <a:buNone/>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pic>
        <p:nvPicPr>
          <p:cNvPr id="66" name="Google Shape;66;p7"/>
          <p:cNvPicPr preferRelativeResize="0"/>
          <p:nvPr/>
        </p:nvPicPr>
        <p:blipFill rotWithShape="1">
          <a:blip r:embed="rId3">
            <a:alphaModFix/>
          </a:blip>
          <a:srcRect/>
          <a:stretch/>
        </p:blipFill>
        <p:spPr>
          <a:xfrm>
            <a:off x="446534" y="292533"/>
            <a:ext cx="3180888" cy="1177200"/>
          </a:xfrm>
          <a:prstGeom prst="rect">
            <a:avLst/>
          </a:prstGeom>
          <a:noFill/>
          <a:ln>
            <a:noFill/>
          </a:ln>
        </p:spPr>
      </p:pic>
      <p:pic>
        <p:nvPicPr>
          <p:cNvPr id="67" name="Google Shape;67;p7"/>
          <p:cNvPicPr preferRelativeResize="0"/>
          <p:nvPr/>
        </p:nvPicPr>
        <p:blipFill rotWithShape="1">
          <a:blip r:embed="rId4">
            <a:alphaModFix/>
          </a:blip>
          <a:srcRect/>
          <a:stretch/>
        </p:blipFill>
        <p:spPr>
          <a:xfrm>
            <a:off x="446534" y="5971699"/>
            <a:ext cx="3260323" cy="684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lt1"/>
        </a:solidFill>
        <a:effectLst/>
      </p:bgPr>
    </p:bg>
    <p:spTree>
      <p:nvGrpSpPr>
        <p:cNvPr id="1" name="Shape 68"/>
        <p:cNvGrpSpPr/>
        <p:nvPr/>
      </p:nvGrpSpPr>
      <p:grpSpPr>
        <a:xfrm>
          <a:off x="0" y="0"/>
          <a:ext cx="0" cy="0"/>
          <a:chOff x="0" y="0"/>
          <a:chExt cx="0" cy="0"/>
        </a:xfrm>
      </p:grpSpPr>
      <p:sp>
        <p:nvSpPr>
          <p:cNvPr id="69" name="Google Shape;69;p8"/>
          <p:cNvSpPr txBox="1">
            <a:spLocks noGrp="1"/>
          </p:cNvSpPr>
          <p:nvPr>
            <p:ph type="title"/>
          </p:nvPr>
        </p:nvSpPr>
        <p:spPr>
          <a:xfrm>
            <a:off x="581192" y="963494"/>
            <a:ext cx="11029616" cy="75246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2800"/>
              <a:buFont typeface="Arial"/>
              <a:buNone/>
              <a:defRPr>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8"/>
          <p:cNvSpPr txBox="1">
            <a:spLocks noGrp="1"/>
          </p:cNvSpPr>
          <p:nvPr>
            <p:ph type="body" idx="1"/>
          </p:nvPr>
        </p:nvSpPr>
        <p:spPr>
          <a:xfrm>
            <a:off x="581192" y="2180496"/>
            <a:ext cx="11029615" cy="3678303"/>
          </a:xfrm>
          <a:prstGeom prst="rect">
            <a:avLst/>
          </a:prstGeom>
          <a:noFill/>
          <a:ln>
            <a:noFill/>
          </a:ln>
        </p:spPr>
        <p:txBody>
          <a:bodyPr spcFirstLastPara="1" wrap="square" lIns="91425" tIns="45700" rIns="91425" bIns="45700" anchor="ctr" anchorCtr="0">
            <a:normAutofit/>
          </a:bodyPr>
          <a:lstStyle>
            <a:lvl1pPr marL="457200" lvl="0" indent="-333756" algn="l">
              <a:lnSpc>
                <a:spcPct val="150000"/>
              </a:lnSpc>
              <a:spcBef>
                <a:spcPts val="360"/>
              </a:spcBef>
              <a:spcAft>
                <a:spcPts val="0"/>
              </a:spcAft>
              <a:buClr>
                <a:srgbClr val="00C897"/>
              </a:buClr>
              <a:buSzPts val="1656"/>
              <a:buChar char="◼"/>
              <a:defRPr/>
            </a:lvl1pPr>
            <a:lvl2pPr marL="914400" lvl="1" indent="-322072" algn="l">
              <a:lnSpc>
                <a:spcPct val="150000"/>
              </a:lnSpc>
              <a:spcBef>
                <a:spcPts val="600"/>
              </a:spcBef>
              <a:spcAft>
                <a:spcPts val="0"/>
              </a:spcAft>
              <a:buClr>
                <a:srgbClr val="00C897"/>
              </a:buClr>
              <a:buSzPts val="1472"/>
              <a:buChar char="◼"/>
              <a:defRPr/>
            </a:lvl2pPr>
            <a:lvl3pPr marL="1371600" lvl="2" indent="-310388" algn="l">
              <a:lnSpc>
                <a:spcPct val="150000"/>
              </a:lnSpc>
              <a:spcBef>
                <a:spcPts val="600"/>
              </a:spcBef>
              <a:spcAft>
                <a:spcPts val="0"/>
              </a:spcAft>
              <a:buClr>
                <a:srgbClr val="00C897"/>
              </a:buClr>
              <a:buSzPts val="1288"/>
              <a:buChar char="◼"/>
              <a:defRPr/>
            </a:lvl3pPr>
            <a:lvl4pPr marL="1828800" lvl="3" indent="-298703" algn="l">
              <a:lnSpc>
                <a:spcPct val="150000"/>
              </a:lnSpc>
              <a:spcBef>
                <a:spcPts val="600"/>
              </a:spcBef>
              <a:spcAft>
                <a:spcPts val="0"/>
              </a:spcAft>
              <a:buClr>
                <a:srgbClr val="00C897"/>
              </a:buClr>
              <a:buSzPts val="1104"/>
              <a:buChar char="◼"/>
              <a:defRPr/>
            </a:lvl4pPr>
            <a:lvl5pPr marL="2286000" lvl="4" indent="-298704" algn="l">
              <a:lnSpc>
                <a:spcPct val="150000"/>
              </a:lnSpc>
              <a:spcBef>
                <a:spcPts val="600"/>
              </a:spcBef>
              <a:spcAft>
                <a:spcPts val="0"/>
              </a:spcAft>
              <a:buClr>
                <a:srgbClr val="00C897"/>
              </a:buClr>
              <a:buSzPts val="1104"/>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71" name="Google Shape;71;p8"/>
          <p:cNvSpPr txBox="1">
            <a:spLocks noGrp="1"/>
          </p:cNvSpPr>
          <p:nvPr>
            <p:ph type="sldNum" idx="12"/>
          </p:nvPr>
        </p:nvSpPr>
        <p:spPr>
          <a:xfrm>
            <a:off x="10558299" y="6208411"/>
            <a:ext cx="105250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72" name="Google Shape;72;p8"/>
          <p:cNvPicPr preferRelativeResize="0"/>
          <p:nvPr/>
        </p:nvPicPr>
        <p:blipFill rotWithShape="1">
          <a:blip r:embed="rId2">
            <a:alphaModFix/>
          </a:blip>
          <a:srcRect/>
          <a:stretch/>
        </p:blipFill>
        <p:spPr>
          <a:xfrm>
            <a:off x="10958381" y="6264801"/>
            <a:ext cx="252343" cy="252343"/>
          </a:xfrm>
          <a:prstGeom prst="rect">
            <a:avLst/>
          </a:prstGeom>
          <a:noFill/>
          <a:ln>
            <a:noFill/>
          </a:ln>
        </p:spPr>
      </p:pic>
      <p:pic>
        <p:nvPicPr>
          <p:cNvPr id="73" name="Google Shape;73;p8"/>
          <p:cNvPicPr preferRelativeResize="0"/>
          <p:nvPr/>
        </p:nvPicPr>
        <p:blipFill rotWithShape="1">
          <a:blip r:embed="rId3">
            <a:alphaModFix/>
          </a:blip>
          <a:srcRect/>
          <a:stretch/>
        </p:blipFill>
        <p:spPr>
          <a:xfrm>
            <a:off x="11364000" y="0"/>
            <a:ext cx="828000" cy="828000"/>
          </a:xfrm>
          <a:prstGeom prst="rect">
            <a:avLst/>
          </a:prstGeom>
          <a:noFill/>
          <a:ln>
            <a:noFill/>
          </a:ln>
        </p:spPr>
      </p:pic>
      <p:pic>
        <p:nvPicPr>
          <p:cNvPr id="74" name="Google Shape;74;p8"/>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75" name="Google Shape;75;p8"/>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3"/>
        <p:cNvGrpSpPr/>
        <p:nvPr/>
      </p:nvGrpSpPr>
      <p:grpSpPr>
        <a:xfrm>
          <a:off x="0" y="0"/>
          <a:ext cx="0" cy="0"/>
          <a:chOff x="0" y="0"/>
          <a:chExt cx="0" cy="0"/>
        </a:xfrm>
      </p:grpSpPr>
      <p:sp>
        <p:nvSpPr>
          <p:cNvPr id="84" name="Google Shape;84;p10"/>
          <p:cNvSpPr txBox="1">
            <a:spLocks noGrp="1"/>
          </p:cNvSpPr>
          <p:nvPr>
            <p:ph type="title"/>
          </p:nvPr>
        </p:nvSpPr>
        <p:spPr>
          <a:xfrm>
            <a:off x="581193" y="2539571"/>
            <a:ext cx="11029615" cy="1497507"/>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3600"/>
              <a:buFont typeface="Arial"/>
              <a:buNone/>
              <a:defRPr sz="3600" b="0" cap="none">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0"/>
          <p:cNvSpPr txBox="1">
            <a:spLocks noGrp="1"/>
          </p:cNvSpPr>
          <p:nvPr>
            <p:ph type="body" idx="1"/>
          </p:nvPr>
        </p:nvSpPr>
        <p:spPr>
          <a:xfrm>
            <a:off x="581192" y="4037078"/>
            <a:ext cx="11029615" cy="600556"/>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360"/>
              </a:spcBef>
              <a:spcAft>
                <a:spcPts val="0"/>
              </a:spcAft>
              <a:buSzPts val="1656"/>
              <a:buNone/>
              <a:defRPr sz="1800" cap="none">
                <a:solidFill>
                  <a:srgbClr val="7F7F7F"/>
                </a:solidFill>
                <a:latin typeface="Arial"/>
                <a:ea typeface="Arial"/>
                <a:cs typeface="Arial"/>
                <a:sym typeface="Arial"/>
              </a:defRPr>
            </a:lvl1pPr>
            <a:lvl2pPr marL="914400" lvl="1" indent="-228600" algn="l">
              <a:lnSpc>
                <a:spcPct val="150000"/>
              </a:lnSpc>
              <a:spcBef>
                <a:spcPts val="600"/>
              </a:spcBef>
              <a:spcAft>
                <a:spcPts val="0"/>
              </a:spcAft>
              <a:buSzPts val="1656"/>
              <a:buNone/>
              <a:defRPr sz="1800">
                <a:solidFill>
                  <a:srgbClr val="888888"/>
                </a:solidFill>
              </a:defRPr>
            </a:lvl2pPr>
            <a:lvl3pPr marL="1371600" lvl="2" indent="-228600" algn="l">
              <a:lnSpc>
                <a:spcPct val="150000"/>
              </a:lnSpc>
              <a:spcBef>
                <a:spcPts val="600"/>
              </a:spcBef>
              <a:spcAft>
                <a:spcPts val="0"/>
              </a:spcAft>
              <a:buSzPts val="1472"/>
              <a:buNone/>
              <a:defRPr sz="1600">
                <a:solidFill>
                  <a:srgbClr val="888888"/>
                </a:solidFill>
              </a:defRPr>
            </a:lvl3pPr>
            <a:lvl4pPr marL="1828800" lvl="3" indent="-228600" algn="l">
              <a:lnSpc>
                <a:spcPct val="150000"/>
              </a:lnSpc>
              <a:spcBef>
                <a:spcPts val="600"/>
              </a:spcBef>
              <a:spcAft>
                <a:spcPts val="0"/>
              </a:spcAft>
              <a:buSzPts val="1288"/>
              <a:buNone/>
              <a:defRPr sz="1400">
                <a:solidFill>
                  <a:srgbClr val="888888"/>
                </a:solidFill>
              </a:defRPr>
            </a:lvl4pPr>
            <a:lvl5pPr marL="2286000" lvl="4" indent="-228600" algn="l">
              <a:lnSpc>
                <a:spcPct val="150000"/>
              </a:lnSpc>
              <a:spcBef>
                <a:spcPts val="600"/>
              </a:spcBef>
              <a:spcAft>
                <a:spcPts val="0"/>
              </a:spcAft>
              <a:buSzPts val="1288"/>
              <a:buNone/>
              <a:defRPr sz="1400">
                <a:solidFill>
                  <a:srgbClr val="888888"/>
                </a:solidFill>
              </a:defRPr>
            </a:lvl5pPr>
            <a:lvl6pPr marL="2743200" lvl="5" indent="-228600" algn="l">
              <a:spcBef>
                <a:spcPts val="600"/>
              </a:spcBef>
              <a:spcAft>
                <a:spcPts val="0"/>
              </a:spcAft>
              <a:buSzPts val="1288"/>
              <a:buNone/>
              <a:defRPr sz="1400">
                <a:solidFill>
                  <a:srgbClr val="888888"/>
                </a:solidFill>
              </a:defRPr>
            </a:lvl6pPr>
            <a:lvl7pPr marL="3200400" lvl="6" indent="-228600" algn="l">
              <a:spcBef>
                <a:spcPts val="600"/>
              </a:spcBef>
              <a:spcAft>
                <a:spcPts val="0"/>
              </a:spcAft>
              <a:buSzPts val="1288"/>
              <a:buNone/>
              <a:defRPr sz="1400">
                <a:solidFill>
                  <a:srgbClr val="888888"/>
                </a:solidFill>
              </a:defRPr>
            </a:lvl7pPr>
            <a:lvl8pPr marL="3657600" lvl="7" indent="-228600" algn="l">
              <a:spcBef>
                <a:spcPts val="600"/>
              </a:spcBef>
              <a:spcAft>
                <a:spcPts val="0"/>
              </a:spcAft>
              <a:buSzPts val="1288"/>
              <a:buNone/>
              <a:defRPr sz="1400">
                <a:solidFill>
                  <a:srgbClr val="888888"/>
                </a:solidFill>
              </a:defRPr>
            </a:lvl8pPr>
            <a:lvl9pPr marL="4114800" lvl="8" indent="-228600" algn="l">
              <a:spcBef>
                <a:spcPts val="600"/>
              </a:spcBef>
              <a:spcAft>
                <a:spcPts val="600"/>
              </a:spcAft>
              <a:buSzPts val="1288"/>
              <a:buNone/>
              <a:defRPr sz="1400">
                <a:solidFill>
                  <a:srgbClr val="888888"/>
                </a:solidFill>
              </a:defRPr>
            </a:lvl9pPr>
          </a:lstStyle>
          <a:p>
            <a:endParaRPr/>
          </a:p>
        </p:txBody>
      </p:sp>
      <p:sp>
        <p:nvSpPr>
          <p:cNvPr id="86" name="Google Shape;86;p10"/>
          <p:cNvSpPr txBox="1">
            <a:spLocks noGrp="1"/>
          </p:cNvSpPr>
          <p:nvPr>
            <p:ph type="sldNum" idx="12"/>
          </p:nvPr>
        </p:nvSpPr>
        <p:spPr>
          <a:xfrm>
            <a:off x="10558299" y="6208411"/>
            <a:ext cx="105250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87" name="Google Shape;87;p10"/>
          <p:cNvPicPr preferRelativeResize="0"/>
          <p:nvPr/>
        </p:nvPicPr>
        <p:blipFill rotWithShape="1">
          <a:blip r:embed="rId2">
            <a:alphaModFix/>
          </a:blip>
          <a:srcRect/>
          <a:stretch/>
        </p:blipFill>
        <p:spPr>
          <a:xfrm>
            <a:off x="10958381" y="6264801"/>
            <a:ext cx="252343" cy="252343"/>
          </a:xfrm>
          <a:prstGeom prst="rect">
            <a:avLst/>
          </a:prstGeom>
          <a:noFill/>
          <a:ln>
            <a:noFill/>
          </a:ln>
        </p:spPr>
      </p:pic>
      <p:pic>
        <p:nvPicPr>
          <p:cNvPr id="88" name="Google Shape;88;p10"/>
          <p:cNvPicPr preferRelativeResize="0"/>
          <p:nvPr/>
        </p:nvPicPr>
        <p:blipFill rotWithShape="1">
          <a:blip r:embed="rId3">
            <a:alphaModFix/>
          </a:blip>
          <a:srcRect/>
          <a:stretch/>
        </p:blipFill>
        <p:spPr>
          <a:xfrm>
            <a:off x="11364000" y="0"/>
            <a:ext cx="828000" cy="828000"/>
          </a:xfrm>
          <a:prstGeom prst="rect">
            <a:avLst/>
          </a:prstGeom>
          <a:noFill/>
          <a:ln>
            <a:noFill/>
          </a:ln>
        </p:spPr>
      </p:pic>
      <p:pic>
        <p:nvPicPr>
          <p:cNvPr id="89" name="Google Shape;89;p10"/>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90" name="Google Shape;90;p10"/>
          <p:cNvPicPr preferRelativeResize="0"/>
          <p:nvPr/>
        </p:nvPicPr>
        <p:blipFill rotWithShape="1">
          <a:blip r:embed="rId5">
            <a:alphaModFix/>
          </a:blip>
          <a:srcRect/>
          <a:stretch/>
        </p:blipFill>
        <p:spPr>
          <a:xfrm>
            <a:off x="446534" y="6208411"/>
            <a:ext cx="2230747" cy="468000"/>
          </a:xfrm>
          <a:prstGeom prst="rect">
            <a:avLst/>
          </a:prstGeom>
          <a:noFill/>
          <a:ln>
            <a:noFill/>
          </a:ln>
        </p:spPr>
      </p:pic>
      <p:grpSp>
        <p:nvGrpSpPr>
          <p:cNvPr id="91" name="Google Shape;91;p10"/>
          <p:cNvGrpSpPr/>
          <p:nvPr/>
        </p:nvGrpSpPr>
        <p:grpSpPr>
          <a:xfrm>
            <a:off x="446534" y="4655340"/>
            <a:ext cx="11335246" cy="1260000"/>
            <a:chOff x="637062" y="2044024"/>
            <a:chExt cx="11335246" cy="1260000"/>
          </a:xfrm>
        </p:grpSpPr>
        <p:pic>
          <p:nvPicPr>
            <p:cNvPr id="92" name="Google Shape;92;p10"/>
            <p:cNvPicPr preferRelativeResize="0"/>
            <p:nvPr/>
          </p:nvPicPr>
          <p:blipFill rotWithShape="1">
            <a:blip r:embed="rId6">
              <a:alphaModFix/>
            </a:blip>
            <a:srcRect/>
            <a:stretch/>
          </p:blipFill>
          <p:spPr>
            <a:xfrm>
              <a:off x="3157061" y="2044024"/>
              <a:ext cx="2519999" cy="1260000"/>
            </a:xfrm>
            <a:prstGeom prst="rect">
              <a:avLst/>
            </a:prstGeom>
            <a:noFill/>
            <a:ln>
              <a:noFill/>
            </a:ln>
          </p:spPr>
        </p:pic>
        <p:pic>
          <p:nvPicPr>
            <p:cNvPr id="93" name="Google Shape;93;p10"/>
            <p:cNvPicPr preferRelativeResize="0"/>
            <p:nvPr/>
          </p:nvPicPr>
          <p:blipFill rotWithShape="1">
            <a:blip r:embed="rId7">
              <a:alphaModFix/>
            </a:blip>
            <a:srcRect/>
            <a:stretch/>
          </p:blipFill>
          <p:spPr>
            <a:xfrm>
              <a:off x="637062" y="2044024"/>
              <a:ext cx="2519999" cy="1260000"/>
            </a:xfrm>
            <a:prstGeom prst="rect">
              <a:avLst/>
            </a:prstGeom>
            <a:noFill/>
            <a:ln>
              <a:noFill/>
            </a:ln>
          </p:spPr>
        </p:pic>
        <p:pic>
          <p:nvPicPr>
            <p:cNvPr id="94" name="Google Shape;94;p10"/>
            <p:cNvPicPr preferRelativeResize="0"/>
            <p:nvPr/>
          </p:nvPicPr>
          <p:blipFill rotWithShape="1">
            <a:blip r:embed="rId6">
              <a:alphaModFix/>
            </a:blip>
            <a:srcRect/>
            <a:stretch/>
          </p:blipFill>
          <p:spPr>
            <a:xfrm>
              <a:off x="8197059" y="2044024"/>
              <a:ext cx="2519999" cy="1260000"/>
            </a:xfrm>
            <a:prstGeom prst="rect">
              <a:avLst/>
            </a:prstGeom>
            <a:noFill/>
            <a:ln>
              <a:noFill/>
            </a:ln>
          </p:spPr>
        </p:pic>
        <p:pic>
          <p:nvPicPr>
            <p:cNvPr id="95" name="Google Shape;95;p10"/>
            <p:cNvPicPr preferRelativeResize="0"/>
            <p:nvPr/>
          </p:nvPicPr>
          <p:blipFill rotWithShape="1">
            <a:blip r:embed="rId7">
              <a:alphaModFix/>
            </a:blip>
            <a:srcRect/>
            <a:stretch/>
          </p:blipFill>
          <p:spPr>
            <a:xfrm>
              <a:off x="5677060" y="2044024"/>
              <a:ext cx="2519999" cy="1260000"/>
            </a:xfrm>
            <a:prstGeom prst="rect">
              <a:avLst/>
            </a:prstGeom>
            <a:noFill/>
            <a:ln>
              <a:noFill/>
            </a:ln>
          </p:spPr>
        </p:pic>
        <p:pic>
          <p:nvPicPr>
            <p:cNvPr id="96" name="Google Shape;96;p10"/>
            <p:cNvPicPr preferRelativeResize="0"/>
            <p:nvPr/>
          </p:nvPicPr>
          <p:blipFill rotWithShape="1">
            <a:blip r:embed="rId7">
              <a:alphaModFix/>
            </a:blip>
            <a:srcRect l="1" r="50186"/>
            <a:stretch/>
          </p:blipFill>
          <p:spPr>
            <a:xfrm>
              <a:off x="10717058" y="2044024"/>
              <a:ext cx="1255250" cy="1260000"/>
            </a:xfrm>
            <a:prstGeom prst="rect">
              <a:avLst/>
            </a:prstGeom>
            <a:noFill/>
            <a:ln>
              <a:noFill/>
            </a:ln>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blipFill>
          <a:blip r:embed="rId2">
            <a:alphaModFix amt="50000"/>
          </a:blip>
          <a:stretch>
            <a:fillRect/>
          </a:stretch>
        </a:blipFill>
        <a:effectLst/>
      </p:bgPr>
    </p:bg>
    <p:spTree>
      <p:nvGrpSpPr>
        <p:cNvPr id="1" name="Shape 97"/>
        <p:cNvGrpSpPr/>
        <p:nvPr/>
      </p:nvGrpSpPr>
      <p:grpSpPr>
        <a:xfrm>
          <a:off x="0" y="0"/>
          <a:ext cx="0" cy="0"/>
          <a:chOff x="0" y="0"/>
          <a:chExt cx="0" cy="0"/>
        </a:xfrm>
      </p:grpSpPr>
      <p:sp>
        <p:nvSpPr>
          <p:cNvPr id="98" name="Google Shape;98;p11"/>
          <p:cNvSpPr txBox="1">
            <a:spLocks noGrp="1"/>
          </p:cNvSpPr>
          <p:nvPr>
            <p:ph type="title"/>
          </p:nvPr>
        </p:nvSpPr>
        <p:spPr>
          <a:xfrm>
            <a:off x="581193" y="2539571"/>
            <a:ext cx="5415747" cy="1497507"/>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3600"/>
              <a:buFont typeface="Arial"/>
              <a:buNone/>
              <a:defRPr sz="3600" b="0" cap="none">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1"/>
          <p:cNvSpPr txBox="1">
            <a:spLocks noGrp="1"/>
          </p:cNvSpPr>
          <p:nvPr>
            <p:ph type="body" idx="1"/>
          </p:nvPr>
        </p:nvSpPr>
        <p:spPr>
          <a:xfrm>
            <a:off x="581193" y="4037078"/>
            <a:ext cx="5415747" cy="600556"/>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360"/>
              </a:spcBef>
              <a:spcAft>
                <a:spcPts val="0"/>
              </a:spcAft>
              <a:buSzPts val="1656"/>
              <a:buNone/>
              <a:defRPr sz="1800" cap="none">
                <a:solidFill>
                  <a:srgbClr val="7F7F7F"/>
                </a:solidFill>
                <a:latin typeface="Arial"/>
                <a:ea typeface="Arial"/>
                <a:cs typeface="Arial"/>
                <a:sym typeface="Arial"/>
              </a:defRPr>
            </a:lvl1pPr>
            <a:lvl2pPr marL="914400" lvl="1" indent="-228600" algn="l">
              <a:lnSpc>
                <a:spcPct val="150000"/>
              </a:lnSpc>
              <a:spcBef>
                <a:spcPts val="600"/>
              </a:spcBef>
              <a:spcAft>
                <a:spcPts val="0"/>
              </a:spcAft>
              <a:buSzPts val="1656"/>
              <a:buNone/>
              <a:defRPr sz="1800">
                <a:solidFill>
                  <a:srgbClr val="888888"/>
                </a:solidFill>
              </a:defRPr>
            </a:lvl2pPr>
            <a:lvl3pPr marL="1371600" lvl="2" indent="-228600" algn="l">
              <a:lnSpc>
                <a:spcPct val="150000"/>
              </a:lnSpc>
              <a:spcBef>
                <a:spcPts val="600"/>
              </a:spcBef>
              <a:spcAft>
                <a:spcPts val="0"/>
              </a:spcAft>
              <a:buSzPts val="1472"/>
              <a:buNone/>
              <a:defRPr sz="1600">
                <a:solidFill>
                  <a:srgbClr val="888888"/>
                </a:solidFill>
              </a:defRPr>
            </a:lvl3pPr>
            <a:lvl4pPr marL="1828800" lvl="3" indent="-228600" algn="l">
              <a:lnSpc>
                <a:spcPct val="150000"/>
              </a:lnSpc>
              <a:spcBef>
                <a:spcPts val="600"/>
              </a:spcBef>
              <a:spcAft>
                <a:spcPts val="0"/>
              </a:spcAft>
              <a:buSzPts val="1288"/>
              <a:buNone/>
              <a:defRPr sz="1400">
                <a:solidFill>
                  <a:srgbClr val="888888"/>
                </a:solidFill>
              </a:defRPr>
            </a:lvl4pPr>
            <a:lvl5pPr marL="2286000" lvl="4" indent="-228600" algn="l">
              <a:lnSpc>
                <a:spcPct val="150000"/>
              </a:lnSpc>
              <a:spcBef>
                <a:spcPts val="600"/>
              </a:spcBef>
              <a:spcAft>
                <a:spcPts val="0"/>
              </a:spcAft>
              <a:buSzPts val="1288"/>
              <a:buNone/>
              <a:defRPr sz="1400">
                <a:solidFill>
                  <a:srgbClr val="888888"/>
                </a:solidFill>
              </a:defRPr>
            </a:lvl5pPr>
            <a:lvl6pPr marL="2743200" lvl="5" indent="-228600" algn="l">
              <a:spcBef>
                <a:spcPts val="600"/>
              </a:spcBef>
              <a:spcAft>
                <a:spcPts val="0"/>
              </a:spcAft>
              <a:buSzPts val="1288"/>
              <a:buNone/>
              <a:defRPr sz="1400">
                <a:solidFill>
                  <a:srgbClr val="888888"/>
                </a:solidFill>
              </a:defRPr>
            </a:lvl6pPr>
            <a:lvl7pPr marL="3200400" lvl="6" indent="-228600" algn="l">
              <a:spcBef>
                <a:spcPts val="600"/>
              </a:spcBef>
              <a:spcAft>
                <a:spcPts val="0"/>
              </a:spcAft>
              <a:buSzPts val="1288"/>
              <a:buNone/>
              <a:defRPr sz="1400">
                <a:solidFill>
                  <a:srgbClr val="888888"/>
                </a:solidFill>
              </a:defRPr>
            </a:lvl7pPr>
            <a:lvl8pPr marL="3657600" lvl="7" indent="-228600" algn="l">
              <a:spcBef>
                <a:spcPts val="600"/>
              </a:spcBef>
              <a:spcAft>
                <a:spcPts val="0"/>
              </a:spcAft>
              <a:buSzPts val="1288"/>
              <a:buNone/>
              <a:defRPr sz="1400">
                <a:solidFill>
                  <a:srgbClr val="888888"/>
                </a:solidFill>
              </a:defRPr>
            </a:lvl8pPr>
            <a:lvl9pPr marL="4114800" lvl="8" indent="-228600" algn="l">
              <a:spcBef>
                <a:spcPts val="600"/>
              </a:spcBef>
              <a:spcAft>
                <a:spcPts val="600"/>
              </a:spcAft>
              <a:buSzPts val="1288"/>
              <a:buNone/>
              <a:defRPr sz="1400">
                <a:solidFill>
                  <a:srgbClr val="888888"/>
                </a:solidFill>
              </a:defRPr>
            </a:lvl9pPr>
          </a:lstStyle>
          <a:p>
            <a:endParaRPr/>
          </a:p>
        </p:txBody>
      </p:sp>
      <p:sp>
        <p:nvSpPr>
          <p:cNvPr id="100" name="Google Shape;100;p11"/>
          <p:cNvSpPr txBox="1">
            <a:spLocks noGrp="1"/>
          </p:cNvSpPr>
          <p:nvPr>
            <p:ph type="sldNum" idx="12"/>
          </p:nvPr>
        </p:nvSpPr>
        <p:spPr>
          <a:xfrm>
            <a:off x="10558299" y="6208411"/>
            <a:ext cx="105250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01" name="Google Shape;101;p11"/>
          <p:cNvPicPr preferRelativeResize="0"/>
          <p:nvPr/>
        </p:nvPicPr>
        <p:blipFill rotWithShape="1">
          <a:blip r:embed="rId3">
            <a:alphaModFix/>
          </a:blip>
          <a:srcRect/>
          <a:stretch/>
        </p:blipFill>
        <p:spPr>
          <a:xfrm>
            <a:off x="10958381" y="6264801"/>
            <a:ext cx="252343" cy="252343"/>
          </a:xfrm>
          <a:prstGeom prst="rect">
            <a:avLst/>
          </a:prstGeom>
          <a:noFill/>
          <a:ln>
            <a:noFill/>
          </a:ln>
        </p:spPr>
      </p:pic>
      <p:pic>
        <p:nvPicPr>
          <p:cNvPr id="102" name="Google Shape;102;p11"/>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03" name="Google Shape;103;p11"/>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Section Header">
  <p:cSld name="2_Section Header">
    <p:bg>
      <p:bgPr>
        <a:blipFill>
          <a:blip r:embed="rId2">
            <a:alphaModFix amt="50000"/>
          </a:blip>
          <a:stretch>
            <a:fillRect/>
          </a:stretch>
        </a:blipFill>
        <a:effectLst/>
      </p:bgPr>
    </p:bg>
    <p:spTree>
      <p:nvGrpSpPr>
        <p:cNvPr id="1" name="Shape 104"/>
        <p:cNvGrpSpPr/>
        <p:nvPr/>
      </p:nvGrpSpPr>
      <p:grpSpPr>
        <a:xfrm>
          <a:off x="0" y="0"/>
          <a:ext cx="0" cy="0"/>
          <a:chOff x="0" y="0"/>
          <a:chExt cx="0" cy="0"/>
        </a:xfrm>
      </p:grpSpPr>
      <p:sp>
        <p:nvSpPr>
          <p:cNvPr id="105" name="Google Shape;105;p12"/>
          <p:cNvSpPr txBox="1">
            <a:spLocks noGrp="1"/>
          </p:cNvSpPr>
          <p:nvPr>
            <p:ph type="title"/>
          </p:nvPr>
        </p:nvSpPr>
        <p:spPr>
          <a:xfrm>
            <a:off x="581193" y="2539571"/>
            <a:ext cx="11029614" cy="1497507"/>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3600"/>
              <a:buFont typeface="Arial"/>
              <a:buNone/>
              <a:defRPr sz="3600" b="0" cap="none">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2"/>
          <p:cNvSpPr txBox="1">
            <a:spLocks noGrp="1"/>
          </p:cNvSpPr>
          <p:nvPr>
            <p:ph type="body" idx="1"/>
          </p:nvPr>
        </p:nvSpPr>
        <p:spPr>
          <a:xfrm>
            <a:off x="581193" y="4037078"/>
            <a:ext cx="11029614" cy="600556"/>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360"/>
              </a:spcBef>
              <a:spcAft>
                <a:spcPts val="0"/>
              </a:spcAft>
              <a:buSzPts val="1656"/>
              <a:buNone/>
              <a:defRPr sz="1800" cap="none">
                <a:solidFill>
                  <a:srgbClr val="7F7F7F"/>
                </a:solidFill>
                <a:latin typeface="Arial"/>
                <a:ea typeface="Arial"/>
                <a:cs typeface="Arial"/>
                <a:sym typeface="Arial"/>
              </a:defRPr>
            </a:lvl1pPr>
            <a:lvl2pPr marL="914400" lvl="1" indent="-228600" algn="l">
              <a:lnSpc>
                <a:spcPct val="150000"/>
              </a:lnSpc>
              <a:spcBef>
                <a:spcPts val="600"/>
              </a:spcBef>
              <a:spcAft>
                <a:spcPts val="0"/>
              </a:spcAft>
              <a:buSzPts val="1656"/>
              <a:buNone/>
              <a:defRPr sz="1800">
                <a:solidFill>
                  <a:srgbClr val="888888"/>
                </a:solidFill>
              </a:defRPr>
            </a:lvl2pPr>
            <a:lvl3pPr marL="1371600" lvl="2" indent="-228600" algn="l">
              <a:lnSpc>
                <a:spcPct val="150000"/>
              </a:lnSpc>
              <a:spcBef>
                <a:spcPts val="600"/>
              </a:spcBef>
              <a:spcAft>
                <a:spcPts val="0"/>
              </a:spcAft>
              <a:buSzPts val="1472"/>
              <a:buNone/>
              <a:defRPr sz="1600">
                <a:solidFill>
                  <a:srgbClr val="888888"/>
                </a:solidFill>
              </a:defRPr>
            </a:lvl3pPr>
            <a:lvl4pPr marL="1828800" lvl="3" indent="-228600" algn="l">
              <a:lnSpc>
                <a:spcPct val="150000"/>
              </a:lnSpc>
              <a:spcBef>
                <a:spcPts val="600"/>
              </a:spcBef>
              <a:spcAft>
                <a:spcPts val="0"/>
              </a:spcAft>
              <a:buSzPts val="1288"/>
              <a:buNone/>
              <a:defRPr sz="1400">
                <a:solidFill>
                  <a:srgbClr val="888888"/>
                </a:solidFill>
              </a:defRPr>
            </a:lvl4pPr>
            <a:lvl5pPr marL="2286000" lvl="4" indent="-228600" algn="l">
              <a:lnSpc>
                <a:spcPct val="150000"/>
              </a:lnSpc>
              <a:spcBef>
                <a:spcPts val="600"/>
              </a:spcBef>
              <a:spcAft>
                <a:spcPts val="0"/>
              </a:spcAft>
              <a:buSzPts val="1288"/>
              <a:buNone/>
              <a:defRPr sz="1400">
                <a:solidFill>
                  <a:srgbClr val="888888"/>
                </a:solidFill>
              </a:defRPr>
            </a:lvl5pPr>
            <a:lvl6pPr marL="2743200" lvl="5" indent="-228600" algn="l">
              <a:spcBef>
                <a:spcPts val="600"/>
              </a:spcBef>
              <a:spcAft>
                <a:spcPts val="0"/>
              </a:spcAft>
              <a:buSzPts val="1288"/>
              <a:buNone/>
              <a:defRPr sz="1400">
                <a:solidFill>
                  <a:srgbClr val="888888"/>
                </a:solidFill>
              </a:defRPr>
            </a:lvl6pPr>
            <a:lvl7pPr marL="3200400" lvl="6" indent="-228600" algn="l">
              <a:spcBef>
                <a:spcPts val="600"/>
              </a:spcBef>
              <a:spcAft>
                <a:spcPts val="0"/>
              </a:spcAft>
              <a:buSzPts val="1288"/>
              <a:buNone/>
              <a:defRPr sz="1400">
                <a:solidFill>
                  <a:srgbClr val="888888"/>
                </a:solidFill>
              </a:defRPr>
            </a:lvl7pPr>
            <a:lvl8pPr marL="3657600" lvl="7" indent="-228600" algn="l">
              <a:spcBef>
                <a:spcPts val="600"/>
              </a:spcBef>
              <a:spcAft>
                <a:spcPts val="0"/>
              </a:spcAft>
              <a:buSzPts val="1288"/>
              <a:buNone/>
              <a:defRPr sz="1400">
                <a:solidFill>
                  <a:srgbClr val="888888"/>
                </a:solidFill>
              </a:defRPr>
            </a:lvl8pPr>
            <a:lvl9pPr marL="4114800" lvl="8" indent="-228600" algn="l">
              <a:spcBef>
                <a:spcPts val="600"/>
              </a:spcBef>
              <a:spcAft>
                <a:spcPts val="600"/>
              </a:spcAft>
              <a:buSzPts val="1288"/>
              <a:buNone/>
              <a:defRPr sz="1400">
                <a:solidFill>
                  <a:srgbClr val="888888"/>
                </a:solidFill>
              </a:defRPr>
            </a:lvl9pPr>
          </a:lstStyle>
          <a:p>
            <a:endParaRPr/>
          </a:p>
        </p:txBody>
      </p:sp>
      <p:sp>
        <p:nvSpPr>
          <p:cNvPr id="107" name="Google Shape;107;p12"/>
          <p:cNvSpPr txBox="1">
            <a:spLocks noGrp="1"/>
          </p:cNvSpPr>
          <p:nvPr>
            <p:ph type="sldNum" idx="12"/>
          </p:nvPr>
        </p:nvSpPr>
        <p:spPr>
          <a:xfrm>
            <a:off x="10558299" y="6208411"/>
            <a:ext cx="105250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08" name="Google Shape;108;p12"/>
          <p:cNvPicPr preferRelativeResize="0"/>
          <p:nvPr/>
        </p:nvPicPr>
        <p:blipFill rotWithShape="1">
          <a:blip r:embed="rId3">
            <a:alphaModFix/>
          </a:blip>
          <a:srcRect/>
          <a:stretch/>
        </p:blipFill>
        <p:spPr>
          <a:xfrm>
            <a:off x="10958381" y="6264801"/>
            <a:ext cx="252343" cy="252343"/>
          </a:xfrm>
          <a:prstGeom prst="rect">
            <a:avLst/>
          </a:prstGeom>
          <a:noFill/>
          <a:ln>
            <a:noFill/>
          </a:ln>
        </p:spPr>
      </p:pic>
      <p:pic>
        <p:nvPicPr>
          <p:cNvPr id="109" name="Google Shape;109;p12"/>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10" name="Google Shape;110;p12"/>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1"/>
        <p:cNvGrpSpPr/>
        <p:nvPr/>
      </p:nvGrpSpPr>
      <p:grpSpPr>
        <a:xfrm>
          <a:off x="0" y="0"/>
          <a:ext cx="0" cy="0"/>
          <a:chOff x="0" y="0"/>
          <a:chExt cx="0" cy="0"/>
        </a:xfrm>
      </p:grpSpPr>
      <p:sp>
        <p:nvSpPr>
          <p:cNvPr id="112" name="Google Shape;112;p13"/>
          <p:cNvSpPr txBox="1">
            <a:spLocks noGrp="1"/>
          </p:cNvSpPr>
          <p:nvPr>
            <p:ph type="title"/>
          </p:nvPr>
        </p:nvSpPr>
        <p:spPr>
          <a:xfrm>
            <a:off x="581193" y="1006454"/>
            <a:ext cx="11029616" cy="71153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2800"/>
              <a:buFont typeface="Arial"/>
              <a:buNone/>
              <a:defRPr>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3"/>
          <p:cNvSpPr txBox="1">
            <a:spLocks noGrp="1"/>
          </p:cNvSpPr>
          <p:nvPr>
            <p:ph type="body" idx="1"/>
          </p:nvPr>
        </p:nvSpPr>
        <p:spPr>
          <a:xfrm>
            <a:off x="887219" y="2250892"/>
            <a:ext cx="5087075" cy="536005"/>
          </a:xfrm>
          <a:prstGeom prst="rect">
            <a:avLst/>
          </a:prstGeom>
          <a:noFill/>
          <a:ln>
            <a:noFill/>
          </a:ln>
        </p:spPr>
        <p:txBody>
          <a:bodyPr spcFirstLastPara="1" wrap="square" lIns="91425" tIns="45700" rIns="91425" bIns="45700" anchor="b" anchorCtr="0">
            <a:noAutofit/>
          </a:bodyPr>
          <a:lstStyle>
            <a:lvl1pPr marL="457200" lvl="0" indent="-228600" algn="l">
              <a:lnSpc>
                <a:spcPct val="150000"/>
              </a:lnSpc>
              <a:spcBef>
                <a:spcPts val="440"/>
              </a:spcBef>
              <a:spcAft>
                <a:spcPts val="0"/>
              </a:spcAft>
              <a:buSzPts val="2024"/>
              <a:buNone/>
              <a:defRPr sz="2200" b="0">
                <a:solidFill>
                  <a:srgbClr val="00C897"/>
                </a:solidFill>
              </a:defRPr>
            </a:lvl1pPr>
            <a:lvl2pPr marL="914400" lvl="1" indent="-228600" algn="l">
              <a:lnSpc>
                <a:spcPct val="150000"/>
              </a:lnSpc>
              <a:spcBef>
                <a:spcPts val="600"/>
              </a:spcBef>
              <a:spcAft>
                <a:spcPts val="0"/>
              </a:spcAft>
              <a:buSzPts val="1840"/>
              <a:buNone/>
              <a:defRPr sz="2000" b="1"/>
            </a:lvl2pPr>
            <a:lvl3pPr marL="1371600" lvl="2" indent="-228600" algn="l">
              <a:lnSpc>
                <a:spcPct val="150000"/>
              </a:lnSpc>
              <a:spcBef>
                <a:spcPts val="600"/>
              </a:spcBef>
              <a:spcAft>
                <a:spcPts val="0"/>
              </a:spcAft>
              <a:buSzPts val="1656"/>
              <a:buNone/>
              <a:defRPr sz="1800" b="1"/>
            </a:lvl3pPr>
            <a:lvl4pPr marL="1828800" lvl="3" indent="-228600" algn="l">
              <a:lnSpc>
                <a:spcPct val="150000"/>
              </a:lnSpc>
              <a:spcBef>
                <a:spcPts val="600"/>
              </a:spcBef>
              <a:spcAft>
                <a:spcPts val="0"/>
              </a:spcAft>
              <a:buSzPts val="1472"/>
              <a:buNone/>
              <a:defRPr sz="1600" b="1"/>
            </a:lvl4pPr>
            <a:lvl5pPr marL="2286000" lvl="4" indent="-228600" algn="l">
              <a:lnSpc>
                <a:spcPct val="150000"/>
              </a:lnSpc>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114" name="Google Shape;114;p13"/>
          <p:cNvSpPr txBox="1">
            <a:spLocks noGrp="1"/>
          </p:cNvSpPr>
          <p:nvPr>
            <p:ph type="body" idx="2"/>
          </p:nvPr>
        </p:nvSpPr>
        <p:spPr>
          <a:xfrm>
            <a:off x="581194"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115" name="Google Shape;115;p13"/>
          <p:cNvSpPr txBox="1">
            <a:spLocks noGrp="1"/>
          </p:cNvSpPr>
          <p:nvPr>
            <p:ph type="body" idx="3"/>
          </p:nvPr>
        </p:nvSpPr>
        <p:spPr>
          <a:xfrm>
            <a:off x="6523735" y="2250892"/>
            <a:ext cx="5087073" cy="553373"/>
          </a:xfrm>
          <a:prstGeom prst="rect">
            <a:avLst/>
          </a:prstGeom>
          <a:noFill/>
          <a:ln>
            <a:noFill/>
          </a:ln>
        </p:spPr>
        <p:txBody>
          <a:bodyPr spcFirstLastPara="1" wrap="square" lIns="91425" tIns="45700" rIns="91425" bIns="45700" anchor="b" anchorCtr="0">
            <a:noAutofit/>
          </a:bodyPr>
          <a:lstStyle>
            <a:lvl1pPr marL="457200" lvl="0" indent="-228600" algn="l">
              <a:lnSpc>
                <a:spcPct val="150000"/>
              </a:lnSpc>
              <a:spcBef>
                <a:spcPts val="440"/>
              </a:spcBef>
              <a:spcAft>
                <a:spcPts val="0"/>
              </a:spcAft>
              <a:buSzPts val="2024"/>
              <a:buNone/>
              <a:defRPr sz="2200" b="0">
                <a:solidFill>
                  <a:srgbClr val="00C897"/>
                </a:solidFill>
              </a:defRPr>
            </a:lvl1pPr>
            <a:lvl2pPr marL="914400" lvl="1" indent="-228600" algn="l">
              <a:lnSpc>
                <a:spcPct val="150000"/>
              </a:lnSpc>
              <a:spcBef>
                <a:spcPts val="600"/>
              </a:spcBef>
              <a:spcAft>
                <a:spcPts val="0"/>
              </a:spcAft>
              <a:buSzPts val="1840"/>
              <a:buNone/>
              <a:defRPr sz="2000" b="1"/>
            </a:lvl2pPr>
            <a:lvl3pPr marL="1371600" lvl="2" indent="-228600" algn="l">
              <a:lnSpc>
                <a:spcPct val="150000"/>
              </a:lnSpc>
              <a:spcBef>
                <a:spcPts val="600"/>
              </a:spcBef>
              <a:spcAft>
                <a:spcPts val="0"/>
              </a:spcAft>
              <a:buSzPts val="1656"/>
              <a:buNone/>
              <a:defRPr sz="1800" b="1"/>
            </a:lvl3pPr>
            <a:lvl4pPr marL="1828800" lvl="3" indent="-228600" algn="l">
              <a:lnSpc>
                <a:spcPct val="150000"/>
              </a:lnSpc>
              <a:spcBef>
                <a:spcPts val="600"/>
              </a:spcBef>
              <a:spcAft>
                <a:spcPts val="0"/>
              </a:spcAft>
              <a:buSzPts val="1472"/>
              <a:buNone/>
              <a:defRPr sz="1600" b="1"/>
            </a:lvl4pPr>
            <a:lvl5pPr marL="2286000" lvl="4" indent="-228600" algn="l">
              <a:lnSpc>
                <a:spcPct val="150000"/>
              </a:lnSpc>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116" name="Google Shape;116;p13"/>
          <p:cNvSpPr txBox="1">
            <a:spLocks noGrp="1"/>
          </p:cNvSpPr>
          <p:nvPr>
            <p:ph type="body" idx="4"/>
          </p:nvPr>
        </p:nvSpPr>
        <p:spPr>
          <a:xfrm>
            <a:off x="6217709"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117" name="Google Shape;117;p13"/>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18" name="Google Shape;118;p13"/>
          <p:cNvPicPr preferRelativeResize="0"/>
          <p:nvPr/>
        </p:nvPicPr>
        <p:blipFill rotWithShape="1">
          <a:blip r:embed="rId2">
            <a:alphaModFix/>
          </a:blip>
          <a:srcRect/>
          <a:stretch/>
        </p:blipFill>
        <p:spPr>
          <a:xfrm>
            <a:off x="10958382" y="6264800"/>
            <a:ext cx="252343" cy="252343"/>
          </a:xfrm>
          <a:prstGeom prst="rect">
            <a:avLst/>
          </a:prstGeom>
          <a:noFill/>
          <a:ln>
            <a:noFill/>
          </a:ln>
        </p:spPr>
      </p:pic>
      <p:pic>
        <p:nvPicPr>
          <p:cNvPr id="119" name="Google Shape;119;p13"/>
          <p:cNvPicPr preferRelativeResize="0"/>
          <p:nvPr/>
        </p:nvPicPr>
        <p:blipFill rotWithShape="1">
          <a:blip r:embed="rId3">
            <a:alphaModFix/>
          </a:blip>
          <a:srcRect/>
          <a:stretch/>
        </p:blipFill>
        <p:spPr>
          <a:xfrm>
            <a:off x="11364000" y="0"/>
            <a:ext cx="828000" cy="828000"/>
          </a:xfrm>
          <a:prstGeom prst="rect">
            <a:avLst/>
          </a:prstGeom>
          <a:noFill/>
          <a:ln>
            <a:noFill/>
          </a:ln>
        </p:spPr>
      </p:pic>
      <p:pic>
        <p:nvPicPr>
          <p:cNvPr id="120" name="Google Shape;120;p13"/>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21" name="Google Shape;121;p13"/>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81192" y="944676"/>
            <a:ext cx="11029616" cy="950002"/>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rgbClr val="019266"/>
              </a:buClr>
              <a:buSzPts val="2800"/>
              <a:buFont typeface="Arial"/>
              <a:buNone/>
              <a:defRPr sz="2800" b="0" i="0" u="none" strike="noStrike" cap="none">
                <a:solidFill>
                  <a:srgbClr val="019266"/>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 name="Google Shape;11;p1"/>
          <p:cNvSpPr txBox="1">
            <a:spLocks noGrp="1"/>
          </p:cNvSpPr>
          <p:nvPr>
            <p:ph type="body" idx="1"/>
          </p:nvPr>
        </p:nvSpPr>
        <p:spPr>
          <a:xfrm>
            <a:off x="581192" y="2336003"/>
            <a:ext cx="11029616" cy="3522794"/>
          </a:xfrm>
          <a:prstGeom prst="rect">
            <a:avLst/>
          </a:prstGeom>
          <a:noFill/>
          <a:ln>
            <a:noFill/>
          </a:ln>
        </p:spPr>
        <p:txBody>
          <a:bodyPr spcFirstLastPara="1" wrap="square" lIns="91425" tIns="45700" rIns="91425" bIns="45700" anchor="ctr" anchorCtr="0">
            <a:normAutofit/>
          </a:bodyPr>
          <a:lstStyle>
            <a:lvl1pPr marL="457200" marR="0" lvl="0" indent="-333756" algn="l" rtl="0">
              <a:lnSpc>
                <a:spcPct val="150000"/>
              </a:lnSpc>
              <a:spcBef>
                <a:spcPts val="360"/>
              </a:spcBef>
              <a:spcAft>
                <a:spcPts val="0"/>
              </a:spcAft>
              <a:buClr>
                <a:srgbClr val="00C897"/>
              </a:buClr>
              <a:buSzPts val="1656"/>
              <a:buFont typeface="Noto Sans Symbols"/>
              <a:buChar char="◼"/>
              <a:defRPr sz="1800" b="0" i="0" u="none" strike="noStrike" cap="none">
                <a:solidFill>
                  <a:schemeClr val="dk2"/>
                </a:solidFill>
                <a:latin typeface="Arial"/>
                <a:ea typeface="Arial"/>
                <a:cs typeface="Arial"/>
                <a:sym typeface="Arial"/>
              </a:defRPr>
            </a:lvl1pPr>
            <a:lvl2pPr marL="914400" marR="0" lvl="1" indent="-322072" algn="l" rtl="0">
              <a:lnSpc>
                <a:spcPct val="150000"/>
              </a:lnSpc>
              <a:spcBef>
                <a:spcPts val="600"/>
              </a:spcBef>
              <a:spcAft>
                <a:spcPts val="0"/>
              </a:spcAft>
              <a:buClr>
                <a:srgbClr val="00C897"/>
              </a:buClr>
              <a:buSzPts val="1472"/>
              <a:buFont typeface="Noto Sans Symbols"/>
              <a:buChar char="◼"/>
              <a:defRPr sz="1600" b="0" i="0" u="none" strike="noStrike" cap="none">
                <a:solidFill>
                  <a:schemeClr val="dk2"/>
                </a:solidFill>
                <a:latin typeface="Arial"/>
                <a:ea typeface="Arial"/>
                <a:cs typeface="Arial"/>
                <a:sym typeface="Arial"/>
              </a:defRPr>
            </a:lvl2pPr>
            <a:lvl3pPr marL="1371600" marR="0" lvl="2" indent="-310388" algn="l" rtl="0">
              <a:lnSpc>
                <a:spcPct val="150000"/>
              </a:lnSpc>
              <a:spcBef>
                <a:spcPts val="600"/>
              </a:spcBef>
              <a:spcAft>
                <a:spcPts val="0"/>
              </a:spcAft>
              <a:buClr>
                <a:srgbClr val="00C897"/>
              </a:buClr>
              <a:buSzPts val="1288"/>
              <a:buFont typeface="Noto Sans Symbols"/>
              <a:buChar char="◼"/>
              <a:defRPr sz="1400" b="0" i="0" u="none" strike="noStrike" cap="none">
                <a:solidFill>
                  <a:schemeClr val="dk2"/>
                </a:solidFill>
                <a:latin typeface="Arial"/>
                <a:ea typeface="Arial"/>
                <a:cs typeface="Arial"/>
                <a:sym typeface="Arial"/>
              </a:defRPr>
            </a:lvl3pPr>
            <a:lvl4pPr marL="1828800" marR="0" lvl="3" indent="-298703" algn="l" rtl="0">
              <a:lnSpc>
                <a:spcPct val="150000"/>
              </a:lnSpc>
              <a:spcBef>
                <a:spcPts val="600"/>
              </a:spcBef>
              <a:spcAft>
                <a:spcPts val="0"/>
              </a:spcAft>
              <a:buClr>
                <a:srgbClr val="00C897"/>
              </a:buClr>
              <a:buSzPts val="1104"/>
              <a:buFont typeface="Noto Sans Symbols"/>
              <a:buChar char="◼"/>
              <a:defRPr sz="1200" b="0" i="0" u="none" strike="noStrike" cap="none">
                <a:solidFill>
                  <a:schemeClr val="dk2"/>
                </a:solidFill>
                <a:latin typeface="Arial"/>
                <a:ea typeface="Arial"/>
                <a:cs typeface="Arial"/>
                <a:sym typeface="Arial"/>
              </a:defRPr>
            </a:lvl4pPr>
            <a:lvl5pPr marL="2286000" marR="0" lvl="4" indent="-298704" algn="l" rtl="0">
              <a:lnSpc>
                <a:spcPct val="150000"/>
              </a:lnSpc>
              <a:spcBef>
                <a:spcPts val="600"/>
              </a:spcBef>
              <a:spcAft>
                <a:spcPts val="0"/>
              </a:spcAft>
              <a:buClr>
                <a:srgbClr val="00C897"/>
              </a:buClr>
              <a:buSzPts val="1104"/>
              <a:buFont typeface="Noto Sans Symbols"/>
              <a:buChar char="◼"/>
              <a:defRPr sz="1200" b="0" i="0" u="none" strike="noStrike" cap="none">
                <a:solidFill>
                  <a:schemeClr val="dk2"/>
                </a:solidFill>
                <a:latin typeface="Arial"/>
                <a:ea typeface="Arial"/>
                <a:cs typeface="Arial"/>
                <a:sym typeface="Arial"/>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
        <p:nvSpPr>
          <p:cNvPr id="12" name="Google Shape;12;p1"/>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019266"/>
                </a:solidFill>
                <a:latin typeface="Gill Sans"/>
                <a:ea typeface="Gill Sans"/>
                <a:cs typeface="Gill Sans"/>
                <a:sym typeface="Gill Sans"/>
              </a:defRPr>
            </a:lvl1pPr>
            <a:lvl2pPr marL="0" marR="0" lvl="1" indent="0" algn="r" rtl="0">
              <a:spcBef>
                <a:spcPts val="0"/>
              </a:spcBef>
              <a:buNone/>
              <a:defRPr sz="900" b="0" i="0" u="none" strike="noStrike" cap="none">
                <a:solidFill>
                  <a:srgbClr val="019266"/>
                </a:solidFill>
                <a:latin typeface="Gill Sans"/>
                <a:ea typeface="Gill Sans"/>
                <a:cs typeface="Gill Sans"/>
                <a:sym typeface="Gill Sans"/>
              </a:defRPr>
            </a:lvl2pPr>
            <a:lvl3pPr marL="0" marR="0" lvl="2" indent="0" algn="r" rtl="0">
              <a:spcBef>
                <a:spcPts val="0"/>
              </a:spcBef>
              <a:buNone/>
              <a:defRPr sz="900" b="0" i="0" u="none" strike="noStrike" cap="none">
                <a:solidFill>
                  <a:srgbClr val="019266"/>
                </a:solidFill>
                <a:latin typeface="Gill Sans"/>
                <a:ea typeface="Gill Sans"/>
                <a:cs typeface="Gill Sans"/>
                <a:sym typeface="Gill Sans"/>
              </a:defRPr>
            </a:lvl3pPr>
            <a:lvl4pPr marL="0" marR="0" lvl="3" indent="0" algn="r" rtl="0">
              <a:spcBef>
                <a:spcPts val="0"/>
              </a:spcBef>
              <a:buNone/>
              <a:defRPr sz="900" b="0" i="0" u="none" strike="noStrike" cap="none">
                <a:solidFill>
                  <a:srgbClr val="019266"/>
                </a:solidFill>
                <a:latin typeface="Gill Sans"/>
                <a:ea typeface="Gill Sans"/>
                <a:cs typeface="Gill Sans"/>
                <a:sym typeface="Gill Sans"/>
              </a:defRPr>
            </a:lvl4pPr>
            <a:lvl5pPr marL="0" marR="0" lvl="4" indent="0" algn="r" rtl="0">
              <a:spcBef>
                <a:spcPts val="0"/>
              </a:spcBef>
              <a:buNone/>
              <a:defRPr sz="900" b="0" i="0" u="none" strike="noStrike" cap="none">
                <a:solidFill>
                  <a:srgbClr val="019266"/>
                </a:solidFill>
                <a:latin typeface="Gill Sans"/>
                <a:ea typeface="Gill Sans"/>
                <a:cs typeface="Gill Sans"/>
                <a:sym typeface="Gill Sans"/>
              </a:defRPr>
            </a:lvl5pPr>
            <a:lvl6pPr marL="0" marR="0" lvl="5" indent="0" algn="r" rtl="0">
              <a:spcBef>
                <a:spcPts val="0"/>
              </a:spcBef>
              <a:buNone/>
              <a:defRPr sz="900" b="0" i="0" u="none" strike="noStrike" cap="none">
                <a:solidFill>
                  <a:srgbClr val="019266"/>
                </a:solidFill>
                <a:latin typeface="Gill Sans"/>
                <a:ea typeface="Gill Sans"/>
                <a:cs typeface="Gill Sans"/>
                <a:sym typeface="Gill Sans"/>
              </a:defRPr>
            </a:lvl6pPr>
            <a:lvl7pPr marL="0" marR="0" lvl="6" indent="0" algn="r" rtl="0">
              <a:spcBef>
                <a:spcPts val="0"/>
              </a:spcBef>
              <a:buNone/>
              <a:defRPr sz="900" b="0" i="0" u="none" strike="noStrike" cap="none">
                <a:solidFill>
                  <a:srgbClr val="019266"/>
                </a:solidFill>
                <a:latin typeface="Gill Sans"/>
                <a:ea typeface="Gill Sans"/>
                <a:cs typeface="Gill Sans"/>
                <a:sym typeface="Gill Sans"/>
              </a:defRPr>
            </a:lvl7pPr>
            <a:lvl8pPr marL="0" marR="0" lvl="7" indent="0" algn="r" rtl="0">
              <a:spcBef>
                <a:spcPts val="0"/>
              </a:spcBef>
              <a:buNone/>
              <a:defRPr sz="900" b="0" i="0" u="none" strike="noStrike" cap="none">
                <a:solidFill>
                  <a:srgbClr val="019266"/>
                </a:solidFill>
                <a:latin typeface="Gill Sans"/>
                <a:ea typeface="Gill Sans"/>
                <a:cs typeface="Gill Sans"/>
                <a:sym typeface="Gill Sans"/>
              </a:defRPr>
            </a:lvl8pPr>
            <a:lvl9pPr marL="0" marR="0" lvl="8" indent="0" algn="r" rtl="0">
              <a:spcBef>
                <a:spcPts val="0"/>
              </a:spcBef>
              <a:buNone/>
              <a:defRPr sz="900" b="0" i="0" u="none" strike="noStrike" cap="none">
                <a:solidFill>
                  <a:srgbClr val="019266"/>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3" r:id="rId4"/>
    <p:sldLayoutId id="2147483654" r:id="rId5"/>
    <p:sldLayoutId id="2147483656" r:id="rId6"/>
    <p:sldLayoutId id="2147483657" r:id="rId7"/>
    <p:sldLayoutId id="2147483658" r:id="rId8"/>
    <p:sldLayoutId id="2147483659" r:id="rId9"/>
    <p:sldLayoutId id="2147483660" r:id="rId10"/>
    <p:sldLayoutId id="2147483661" r:id="rId11"/>
    <p:sldLayoutId id="2147483665" r:id="rId12"/>
    <p:sldLayoutId id="2147483666" r:id="rId13"/>
    <p:sldLayoutId id="2147483667" r:id="rId14"/>
    <p:sldLayoutId id="2147483668" r:id="rId15"/>
    <p:sldLayoutId id="2147483670"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24.sv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hyperlink" Target="https://link.springer.com/article/10.1007/s13280-020-01365-1"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hyperlink" Target="https://unalab.eu/sites/default/files/2022-05/PLANNING%20A%20NATURE-BASED%20SOLUTIONS%20PROJECT%20-%20DIGITAL.pdf" TargetMode="External"/><Relationship Id="rId5" Type="http://schemas.openxmlformats.org/officeDocument/2006/relationships/hyperlink" Target="https://unalab.eu/en/barriers-co-creation-nbs" TargetMode="External"/><Relationship Id="rId4" Type="http://schemas.openxmlformats.org/officeDocument/2006/relationships/image" Target="../media/image26.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8.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video" Target="https://www.youtube.com/embed/wWA2cx5y45c?start=1&amp;feature=oembed" TargetMode="External"/><Relationship Id="rId5" Type="http://schemas.openxmlformats.org/officeDocument/2006/relationships/image" Target="../media/image19.jpeg"/><Relationship Id="rId4" Type="http://schemas.openxmlformats.org/officeDocument/2006/relationships/hyperlink" Target="https://www.youtube.com/watch?v=TGuyMakgeVw"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hyperlink" Target="https://clever-guidance.clevercities.eu/storage/app/media/31_What%20does%20it%20mean%20to%20co-create%20nature-based%20solutions_%20FullProduct_V2.pdf"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op.europa.eu/en/publication-detail/-/publication/dd7b9f43-9a33-11ee-b164-01aa75ed71a1/language-en"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video" Target="https://www.youtube.com/embed/wWA2cx5y45c?start=1&amp;feature=oembed" TargetMode="External"/><Relationship Id="rId5" Type="http://schemas.openxmlformats.org/officeDocument/2006/relationships/image" Target="../media/image19.jpeg"/><Relationship Id="rId4" Type="http://schemas.openxmlformats.org/officeDocument/2006/relationships/hyperlink" Target="https://www.youtube.com/watch?v=TGuyMakgeVw"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connectingnature.oppla.eu/sites/default/files/uploads/aligningnbswithstrategicprioritiesguideempath50.pdf"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3"/>
          <p:cNvSpPr txBox="1">
            <a:spLocks noGrp="1"/>
          </p:cNvSpPr>
          <p:nvPr>
            <p:ph type="ctrTitle"/>
          </p:nvPr>
        </p:nvSpPr>
        <p:spPr>
          <a:xfrm>
            <a:off x="521404" y="2652400"/>
            <a:ext cx="11149192" cy="1771800"/>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rgbClr val="019266"/>
              </a:buClr>
              <a:buSzPct val="86630"/>
              <a:buFont typeface="Arial"/>
              <a:buNone/>
            </a:pPr>
            <a:r>
              <a:rPr lang="en-IE" sz="4155" b="1" dirty="0" err="1"/>
              <a:t>UrbanByNature</a:t>
            </a:r>
            <a:r>
              <a:rPr lang="en-IE" sz="4155" b="1" dirty="0"/>
              <a:t>: </a:t>
            </a:r>
            <a:br>
              <a:rPr lang="en-IE" sz="4155" b="1" dirty="0"/>
            </a:br>
            <a:r>
              <a:rPr lang="en-IE" sz="4155" b="1" dirty="0"/>
              <a:t>Going through Step 3 and 4</a:t>
            </a:r>
            <a:br>
              <a:rPr lang="en-IE" sz="4155" b="1" dirty="0"/>
            </a:br>
            <a:r>
              <a:rPr lang="en-IE" sz="4155" b="1" dirty="0"/>
              <a:t>PRIORITISE, COMMIT AND PLAN</a:t>
            </a:r>
            <a:endParaRPr sz="4155" b="1" dirty="0"/>
          </a:p>
          <a:p>
            <a:pPr marL="0" lvl="0" indent="0" algn="l" rtl="0">
              <a:spcBef>
                <a:spcPts val="0"/>
              </a:spcBef>
              <a:spcAft>
                <a:spcPts val="0"/>
              </a:spcAft>
              <a:buClr>
                <a:srgbClr val="019266"/>
              </a:buClr>
              <a:buSzPct val="100000"/>
              <a:buFont typeface="Arial"/>
              <a:buNone/>
            </a:pPr>
            <a:endParaRPr b="1" dirty="0"/>
          </a:p>
          <a:p>
            <a:pPr>
              <a:buSzPct val="100000"/>
            </a:pPr>
            <a:r>
              <a:rPr lang="en-GB" b="1" dirty="0"/>
              <a:t>In-person lecture and discussions</a:t>
            </a:r>
            <a:endParaRPr b="1" dirty="0"/>
          </a:p>
        </p:txBody>
      </p:sp>
      <p:sp>
        <p:nvSpPr>
          <p:cNvPr id="217" name="Google Shape;217;p23"/>
          <p:cNvSpPr txBox="1">
            <a:spLocks noGrp="1"/>
          </p:cNvSpPr>
          <p:nvPr>
            <p:ph type="body" idx="2"/>
          </p:nvPr>
        </p:nvSpPr>
        <p:spPr>
          <a:xfrm>
            <a:off x="647480" y="4845828"/>
            <a:ext cx="6569245" cy="338948"/>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0"/>
              </a:spcBef>
              <a:spcAft>
                <a:spcPts val="0"/>
              </a:spcAft>
              <a:buSzPts val="1656"/>
              <a:buNone/>
            </a:pPr>
            <a:r>
              <a:rPr lang="en-GB" dirty="0"/>
              <a:t>Credit: ICLEI Europe</a:t>
            </a:r>
          </a:p>
          <a:p>
            <a:pPr marL="0" lvl="0" indent="0" algn="l" rtl="0">
              <a:lnSpc>
                <a:spcPct val="150000"/>
              </a:lnSpc>
              <a:spcBef>
                <a:spcPts val="0"/>
              </a:spcBef>
              <a:spcAft>
                <a:spcPts val="0"/>
              </a:spcAft>
              <a:buSzPts val="1656"/>
              <a:buNone/>
            </a:pPr>
            <a:r>
              <a:rPr lang="en-GB" i="1" dirty="0"/>
              <a:t>Content created in 2024</a:t>
            </a:r>
            <a:endParaRPr i="1" dirty="0"/>
          </a:p>
        </p:txBody>
      </p:sp>
      <p:pic>
        <p:nvPicPr>
          <p:cNvPr id="3" name="Picture 2" descr="A black and white sign with a person in a circle&#10;&#10;Description automatically generated">
            <a:extLst>
              <a:ext uri="{FF2B5EF4-FFF2-40B4-BE49-F238E27FC236}">
                <a16:creationId xmlns:a16="http://schemas.microsoft.com/office/drawing/2014/main" id="{B4EF74E9-40E8-0452-CF13-A66F52F88916}"/>
              </a:ext>
            </a:extLst>
          </p:cNvPr>
          <p:cNvPicPr>
            <a:picLocks noChangeAspect="1"/>
          </p:cNvPicPr>
          <p:nvPr/>
        </p:nvPicPr>
        <p:blipFill>
          <a:blip r:embed="rId3"/>
          <a:stretch>
            <a:fillRect/>
          </a:stretch>
        </p:blipFill>
        <p:spPr>
          <a:xfrm>
            <a:off x="9317504" y="4644206"/>
            <a:ext cx="1998581" cy="699504"/>
          </a:xfrm>
          <a:prstGeom prst="rect">
            <a:avLst/>
          </a:prstGeom>
        </p:spPr>
      </p:pic>
      <p:pic>
        <p:nvPicPr>
          <p:cNvPr id="2" name="Picture 1" descr="A logo with text and colorful circles&#10;&#10;Description automatically generated">
            <a:extLst>
              <a:ext uri="{FF2B5EF4-FFF2-40B4-BE49-F238E27FC236}">
                <a16:creationId xmlns:a16="http://schemas.microsoft.com/office/drawing/2014/main" id="{29FA68B6-8CDF-3630-5501-D0812F37D0EB}"/>
              </a:ext>
            </a:extLst>
          </p:cNvPr>
          <p:cNvPicPr>
            <a:picLocks noChangeAspect="1"/>
          </p:cNvPicPr>
          <p:nvPr/>
        </p:nvPicPr>
        <p:blipFill>
          <a:blip r:embed="rId4"/>
          <a:stretch>
            <a:fillRect/>
          </a:stretch>
        </p:blipFill>
        <p:spPr>
          <a:xfrm>
            <a:off x="4220788" y="401172"/>
            <a:ext cx="851001" cy="77993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74179-2133-C845-8961-539AEEA65776}"/>
              </a:ext>
            </a:extLst>
          </p:cNvPr>
          <p:cNvSpPr>
            <a:spLocks noGrp="1"/>
          </p:cNvSpPr>
          <p:nvPr>
            <p:ph type="title"/>
          </p:nvPr>
        </p:nvSpPr>
        <p:spPr>
          <a:xfrm>
            <a:off x="581194" y="1006454"/>
            <a:ext cx="2323932" cy="711536"/>
          </a:xfrm>
        </p:spPr>
        <p:txBody>
          <a:bodyPr>
            <a:normAutofit fontScale="90000"/>
          </a:bodyPr>
          <a:lstStyle/>
          <a:p>
            <a:r>
              <a:rPr lang="de-DE" dirty="0"/>
              <a:t>Case Study – A Coruna</a:t>
            </a:r>
            <a:endParaRPr lang="en-GB" dirty="0"/>
          </a:p>
        </p:txBody>
      </p:sp>
      <p:sp>
        <p:nvSpPr>
          <p:cNvPr id="7" name="Slide Number Placeholder 6">
            <a:extLst>
              <a:ext uri="{FF2B5EF4-FFF2-40B4-BE49-F238E27FC236}">
                <a16:creationId xmlns:a16="http://schemas.microsoft.com/office/drawing/2014/main" id="{9A136EAF-7DC7-4A40-87A9-018D0F259CE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10</a:t>
            </a:fld>
            <a:endParaRPr lang="en-GB"/>
          </a:p>
        </p:txBody>
      </p:sp>
      <p:pic>
        <p:nvPicPr>
          <p:cNvPr id="9" name="Picture 8">
            <a:extLst>
              <a:ext uri="{FF2B5EF4-FFF2-40B4-BE49-F238E27FC236}">
                <a16:creationId xmlns:a16="http://schemas.microsoft.com/office/drawing/2014/main" id="{856CAF81-FDC3-60E6-856A-76CFBF1F51EC}"/>
              </a:ext>
            </a:extLst>
          </p:cNvPr>
          <p:cNvPicPr>
            <a:picLocks noChangeAspect="1"/>
          </p:cNvPicPr>
          <p:nvPr/>
        </p:nvPicPr>
        <p:blipFill>
          <a:blip r:embed="rId2"/>
          <a:stretch>
            <a:fillRect/>
          </a:stretch>
        </p:blipFill>
        <p:spPr>
          <a:xfrm>
            <a:off x="3335725" y="0"/>
            <a:ext cx="5798749" cy="6858000"/>
          </a:xfrm>
          <a:prstGeom prst="rect">
            <a:avLst/>
          </a:prstGeom>
        </p:spPr>
      </p:pic>
    </p:spTree>
    <p:extLst>
      <p:ext uri="{BB962C8B-B14F-4D97-AF65-F5344CB8AC3E}">
        <p14:creationId xmlns:p14="http://schemas.microsoft.com/office/powerpoint/2010/main" val="3343713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xfrm>
            <a:off x="581192" y="1365677"/>
            <a:ext cx="11229808" cy="711536"/>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GB" dirty="0"/>
              <a:t>What are some challenges with getting </a:t>
            </a:r>
            <a:r>
              <a:rPr lang="en-GB" b="1" dirty="0"/>
              <a:t>commitment (COMMIT)</a:t>
            </a:r>
            <a:r>
              <a:rPr lang="en-GB" dirty="0"/>
              <a:t> from relevant stakeholders?</a:t>
            </a:r>
          </a:p>
        </p:txBody>
      </p:sp>
      <p:sp>
        <p:nvSpPr>
          <p:cNvPr id="229" name="Google Shape;229;p24"/>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11</a:t>
            </a:fld>
            <a:endParaRPr/>
          </a:p>
        </p:txBody>
      </p:sp>
      <p:pic>
        <p:nvPicPr>
          <p:cNvPr id="3" name="Graphic 2" descr="Badge Cross with solid fill">
            <a:extLst>
              <a:ext uri="{FF2B5EF4-FFF2-40B4-BE49-F238E27FC236}">
                <a16:creationId xmlns:a16="http://schemas.microsoft.com/office/drawing/2014/main" id="{44AD14C1-C8B9-AC97-315B-A20A538DC1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1834" y="2390775"/>
            <a:ext cx="390525" cy="390525"/>
          </a:xfrm>
          <a:prstGeom prst="rect">
            <a:avLst/>
          </a:prstGeom>
        </p:spPr>
      </p:pic>
      <p:pic>
        <p:nvPicPr>
          <p:cNvPr id="4" name="Graphic 3" descr="Badge Cross with solid fill">
            <a:extLst>
              <a:ext uri="{FF2B5EF4-FFF2-40B4-BE49-F238E27FC236}">
                <a16:creationId xmlns:a16="http://schemas.microsoft.com/office/drawing/2014/main" id="{93AE9DBF-10C2-D591-324A-6FDBA98CF5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1833" y="2899599"/>
            <a:ext cx="390525" cy="390525"/>
          </a:xfrm>
          <a:prstGeom prst="rect">
            <a:avLst/>
          </a:prstGeom>
        </p:spPr>
      </p:pic>
      <p:pic>
        <p:nvPicPr>
          <p:cNvPr id="5" name="Graphic 4" descr="Badge Cross with solid fill">
            <a:extLst>
              <a:ext uri="{FF2B5EF4-FFF2-40B4-BE49-F238E27FC236}">
                <a16:creationId xmlns:a16="http://schemas.microsoft.com/office/drawing/2014/main" id="{CFBB445F-40D3-CF29-60EA-C698897BE0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1192" y="3408423"/>
            <a:ext cx="390525" cy="390525"/>
          </a:xfrm>
          <a:prstGeom prst="rect">
            <a:avLst/>
          </a:prstGeom>
        </p:spPr>
      </p:pic>
      <p:pic>
        <p:nvPicPr>
          <p:cNvPr id="6" name="Graphic 5" descr="Badge Cross with solid fill">
            <a:extLst>
              <a:ext uri="{FF2B5EF4-FFF2-40B4-BE49-F238E27FC236}">
                <a16:creationId xmlns:a16="http://schemas.microsoft.com/office/drawing/2014/main" id="{7FD1EF84-C1C3-6B30-692F-056B992526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1832" y="3917247"/>
            <a:ext cx="390525" cy="390525"/>
          </a:xfrm>
          <a:prstGeom prst="rect">
            <a:avLst/>
          </a:prstGeom>
        </p:spPr>
      </p:pic>
      <p:pic>
        <p:nvPicPr>
          <p:cNvPr id="7" name="Graphic 6" descr="Badge Cross with solid fill">
            <a:extLst>
              <a:ext uri="{FF2B5EF4-FFF2-40B4-BE49-F238E27FC236}">
                <a16:creationId xmlns:a16="http://schemas.microsoft.com/office/drawing/2014/main" id="{59EA601C-E436-F9CF-33D3-9A70DBB5907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1192" y="4426071"/>
            <a:ext cx="390525" cy="390525"/>
          </a:xfrm>
          <a:prstGeom prst="rect">
            <a:avLst/>
          </a:prstGeom>
        </p:spPr>
      </p:pic>
      <p:pic>
        <p:nvPicPr>
          <p:cNvPr id="8" name="Graphic 7" descr="Badge Cross with solid fill">
            <a:extLst>
              <a:ext uri="{FF2B5EF4-FFF2-40B4-BE49-F238E27FC236}">
                <a16:creationId xmlns:a16="http://schemas.microsoft.com/office/drawing/2014/main" id="{9ECC7CA0-0119-0082-6D60-D340B63CC6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1049" y="4934895"/>
            <a:ext cx="390525" cy="390525"/>
          </a:xfrm>
          <a:prstGeom prst="rect">
            <a:avLst/>
          </a:prstGeom>
        </p:spPr>
      </p:pic>
      <p:pic>
        <p:nvPicPr>
          <p:cNvPr id="9" name="Graphic 8" descr="Badge Cross with solid fill">
            <a:extLst>
              <a:ext uri="{FF2B5EF4-FFF2-40B4-BE49-F238E27FC236}">
                <a16:creationId xmlns:a16="http://schemas.microsoft.com/office/drawing/2014/main" id="{03664810-2606-D294-2ED8-3E1BEC4C95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1049" y="5443719"/>
            <a:ext cx="390525" cy="390525"/>
          </a:xfrm>
          <a:prstGeom prst="rect">
            <a:avLst/>
          </a:prstGeom>
        </p:spPr>
      </p:pic>
      <p:sp>
        <p:nvSpPr>
          <p:cNvPr id="10" name="TextBox 9">
            <a:extLst>
              <a:ext uri="{FF2B5EF4-FFF2-40B4-BE49-F238E27FC236}">
                <a16:creationId xmlns:a16="http://schemas.microsoft.com/office/drawing/2014/main" id="{81068777-DA07-ABF6-4BA6-82F9B6728100}"/>
              </a:ext>
            </a:extLst>
          </p:cNvPr>
          <p:cNvSpPr txBox="1"/>
          <p:nvPr/>
        </p:nvSpPr>
        <p:spPr>
          <a:xfrm>
            <a:off x="1095375" y="2390775"/>
            <a:ext cx="3695700" cy="307777"/>
          </a:xfrm>
          <a:prstGeom prst="rect">
            <a:avLst/>
          </a:prstGeom>
          <a:noFill/>
        </p:spPr>
        <p:txBody>
          <a:bodyPr wrap="square" rtlCol="0">
            <a:spAutoFit/>
          </a:bodyPr>
          <a:lstStyle/>
          <a:p>
            <a:r>
              <a:rPr lang="en-GB" dirty="0"/>
              <a:t>Lack of awareness and negative perceptions</a:t>
            </a:r>
          </a:p>
        </p:txBody>
      </p:sp>
      <p:sp>
        <p:nvSpPr>
          <p:cNvPr id="13" name="TextBox 12">
            <a:extLst>
              <a:ext uri="{FF2B5EF4-FFF2-40B4-BE49-F238E27FC236}">
                <a16:creationId xmlns:a16="http://schemas.microsoft.com/office/drawing/2014/main" id="{918ECD8D-1126-1E5E-B5FA-879FEBDA8892}"/>
              </a:ext>
            </a:extLst>
          </p:cNvPr>
          <p:cNvSpPr txBox="1"/>
          <p:nvPr/>
        </p:nvSpPr>
        <p:spPr>
          <a:xfrm>
            <a:off x="1095375" y="2858225"/>
            <a:ext cx="3695700" cy="307777"/>
          </a:xfrm>
          <a:prstGeom prst="rect">
            <a:avLst/>
          </a:prstGeom>
          <a:noFill/>
        </p:spPr>
        <p:txBody>
          <a:bodyPr wrap="square" rtlCol="0">
            <a:spAutoFit/>
          </a:bodyPr>
          <a:lstStyle/>
          <a:p>
            <a:r>
              <a:rPr lang="en-GB" dirty="0"/>
              <a:t>Risk aversion and resistance to change</a:t>
            </a:r>
          </a:p>
        </p:txBody>
      </p:sp>
      <p:sp>
        <p:nvSpPr>
          <p:cNvPr id="14" name="TextBox 13">
            <a:extLst>
              <a:ext uri="{FF2B5EF4-FFF2-40B4-BE49-F238E27FC236}">
                <a16:creationId xmlns:a16="http://schemas.microsoft.com/office/drawing/2014/main" id="{F9A1830D-CB71-3157-E09D-3EF6A0A44EF2}"/>
              </a:ext>
            </a:extLst>
          </p:cNvPr>
          <p:cNvSpPr txBox="1"/>
          <p:nvPr/>
        </p:nvSpPr>
        <p:spPr>
          <a:xfrm>
            <a:off x="1095375" y="3352165"/>
            <a:ext cx="3695700" cy="307777"/>
          </a:xfrm>
          <a:prstGeom prst="rect">
            <a:avLst/>
          </a:prstGeom>
          <a:noFill/>
        </p:spPr>
        <p:txBody>
          <a:bodyPr wrap="square" rtlCol="0">
            <a:spAutoFit/>
          </a:bodyPr>
          <a:lstStyle/>
          <a:p>
            <a:r>
              <a:rPr lang="de-DE" dirty="0"/>
              <a:t>Silo mentality and misalignment of goals</a:t>
            </a:r>
            <a:endParaRPr lang="en-GB" dirty="0"/>
          </a:p>
        </p:txBody>
      </p:sp>
      <p:sp>
        <p:nvSpPr>
          <p:cNvPr id="15" name="TextBox 14">
            <a:extLst>
              <a:ext uri="{FF2B5EF4-FFF2-40B4-BE49-F238E27FC236}">
                <a16:creationId xmlns:a16="http://schemas.microsoft.com/office/drawing/2014/main" id="{FB24E301-B71A-176D-2DF8-A3695590CB1B}"/>
              </a:ext>
            </a:extLst>
          </p:cNvPr>
          <p:cNvSpPr txBox="1"/>
          <p:nvPr/>
        </p:nvSpPr>
        <p:spPr>
          <a:xfrm>
            <a:off x="1095375" y="3866008"/>
            <a:ext cx="3695700" cy="307777"/>
          </a:xfrm>
          <a:prstGeom prst="rect">
            <a:avLst/>
          </a:prstGeom>
          <a:noFill/>
        </p:spPr>
        <p:txBody>
          <a:bodyPr wrap="square" rtlCol="0">
            <a:spAutoFit/>
          </a:bodyPr>
          <a:lstStyle/>
          <a:p>
            <a:r>
              <a:rPr lang="de-DE" dirty="0"/>
              <a:t>Policy and regulatory barriers</a:t>
            </a:r>
            <a:endParaRPr lang="en-GB" dirty="0"/>
          </a:p>
        </p:txBody>
      </p:sp>
      <p:sp>
        <p:nvSpPr>
          <p:cNvPr id="16" name="TextBox 15">
            <a:extLst>
              <a:ext uri="{FF2B5EF4-FFF2-40B4-BE49-F238E27FC236}">
                <a16:creationId xmlns:a16="http://schemas.microsoft.com/office/drawing/2014/main" id="{46C71094-1F74-4FBB-338F-39B323EB6FA1}"/>
              </a:ext>
            </a:extLst>
          </p:cNvPr>
          <p:cNvSpPr txBox="1"/>
          <p:nvPr/>
        </p:nvSpPr>
        <p:spPr>
          <a:xfrm>
            <a:off x="1095374" y="4378362"/>
            <a:ext cx="5819775" cy="307777"/>
          </a:xfrm>
          <a:prstGeom prst="rect">
            <a:avLst/>
          </a:prstGeom>
          <a:noFill/>
        </p:spPr>
        <p:txBody>
          <a:bodyPr wrap="square" rtlCol="0">
            <a:spAutoFit/>
          </a:bodyPr>
          <a:lstStyle/>
          <a:p>
            <a:r>
              <a:rPr lang="de-DE" dirty="0"/>
              <a:t>Complexity and time intensive stakeholder engagement processes</a:t>
            </a:r>
            <a:endParaRPr lang="en-GB" dirty="0"/>
          </a:p>
        </p:txBody>
      </p:sp>
      <p:sp>
        <p:nvSpPr>
          <p:cNvPr id="17" name="TextBox 16">
            <a:extLst>
              <a:ext uri="{FF2B5EF4-FFF2-40B4-BE49-F238E27FC236}">
                <a16:creationId xmlns:a16="http://schemas.microsoft.com/office/drawing/2014/main" id="{6D3EC2DE-64E4-0650-D5B8-F72A4F5F1FDF}"/>
              </a:ext>
            </a:extLst>
          </p:cNvPr>
          <p:cNvSpPr txBox="1"/>
          <p:nvPr/>
        </p:nvSpPr>
        <p:spPr>
          <a:xfrm>
            <a:off x="1095375" y="4890716"/>
            <a:ext cx="5181600" cy="307777"/>
          </a:xfrm>
          <a:prstGeom prst="rect">
            <a:avLst/>
          </a:prstGeom>
          <a:noFill/>
        </p:spPr>
        <p:txBody>
          <a:bodyPr wrap="square" rtlCol="0">
            <a:spAutoFit/>
          </a:bodyPr>
          <a:lstStyle/>
          <a:p>
            <a:r>
              <a:rPr lang="de-DE" dirty="0"/>
              <a:t>Short policy cycles to maintain momentum and interest</a:t>
            </a:r>
            <a:endParaRPr lang="en-GB" dirty="0"/>
          </a:p>
        </p:txBody>
      </p:sp>
      <p:sp>
        <p:nvSpPr>
          <p:cNvPr id="18" name="TextBox 17">
            <a:extLst>
              <a:ext uri="{FF2B5EF4-FFF2-40B4-BE49-F238E27FC236}">
                <a16:creationId xmlns:a16="http://schemas.microsoft.com/office/drawing/2014/main" id="{DC0FA818-C993-F107-B1CB-2F157749BDCA}"/>
              </a:ext>
            </a:extLst>
          </p:cNvPr>
          <p:cNvSpPr txBox="1"/>
          <p:nvPr/>
        </p:nvSpPr>
        <p:spPr>
          <a:xfrm>
            <a:off x="1095375" y="5399424"/>
            <a:ext cx="5981700" cy="307777"/>
          </a:xfrm>
          <a:prstGeom prst="rect">
            <a:avLst/>
          </a:prstGeom>
          <a:noFill/>
        </p:spPr>
        <p:txBody>
          <a:bodyPr wrap="square" rtlCol="0">
            <a:spAutoFit/>
          </a:bodyPr>
          <a:lstStyle/>
          <a:p>
            <a:r>
              <a:rPr lang="de-DE" dirty="0"/>
              <a:t>No or short window of opportunity to take decisions upto the policy ladder</a:t>
            </a:r>
            <a:endParaRPr lang="en-GB" dirty="0"/>
          </a:p>
        </p:txBody>
      </p:sp>
    </p:spTree>
    <p:extLst>
      <p:ext uri="{BB962C8B-B14F-4D97-AF65-F5344CB8AC3E}">
        <p14:creationId xmlns:p14="http://schemas.microsoft.com/office/powerpoint/2010/main" val="1597591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xfrm>
            <a:off x="581192" y="1365677"/>
            <a:ext cx="11229808" cy="711536"/>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GB" dirty="0"/>
              <a:t>How to effectively </a:t>
            </a:r>
            <a:r>
              <a:rPr lang="en-GB" b="1" dirty="0"/>
              <a:t>PLAN</a:t>
            </a:r>
            <a:r>
              <a:rPr lang="en-GB" dirty="0"/>
              <a:t> an NbS?</a:t>
            </a:r>
          </a:p>
        </p:txBody>
      </p:sp>
      <p:sp>
        <p:nvSpPr>
          <p:cNvPr id="229" name="Google Shape;229;p24"/>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12</a:t>
            </a:fld>
            <a:endParaRPr/>
          </a:p>
        </p:txBody>
      </p:sp>
      <p:sp>
        <p:nvSpPr>
          <p:cNvPr id="2" name="TextBox 1">
            <a:extLst>
              <a:ext uri="{FF2B5EF4-FFF2-40B4-BE49-F238E27FC236}">
                <a16:creationId xmlns:a16="http://schemas.microsoft.com/office/drawing/2014/main" id="{8826BD52-18D7-1F6F-306A-77EE777E9C33}"/>
              </a:ext>
            </a:extLst>
          </p:cNvPr>
          <p:cNvSpPr txBox="1"/>
          <p:nvPr/>
        </p:nvSpPr>
        <p:spPr>
          <a:xfrm>
            <a:off x="828675" y="2466975"/>
            <a:ext cx="8420100" cy="2769989"/>
          </a:xfrm>
          <a:prstGeom prst="rect">
            <a:avLst/>
          </a:prstGeom>
          <a:noFill/>
        </p:spPr>
        <p:txBody>
          <a:bodyPr wrap="square" rtlCol="0">
            <a:spAutoFit/>
          </a:bodyPr>
          <a:lstStyle/>
          <a:p>
            <a:pPr marL="285750" indent="-285750">
              <a:buFont typeface="Arial" panose="020B0604020202020204" pitchFamily="34" charset="0"/>
              <a:buChar char="•"/>
            </a:pPr>
            <a:r>
              <a:rPr lang="en-GB" dirty="0"/>
              <a:t>Context specificity is key! Tailor the NbS to the local context and needs</a:t>
            </a:r>
          </a:p>
          <a:p>
            <a:pPr marL="285750" indent="-285750">
              <a:buFont typeface="Arial" panose="020B0604020202020204" pitchFamily="34" charset="0"/>
              <a:buChar char="•"/>
            </a:pPr>
            <a:r>
              <a:rPr lang="en-GB" dirty="0"/>
              <a:t>Communication and engagement from the early stages and keeping the motivation high is essential</a:t>
            </a:r>
          </a:p>
          <a:p>
            <a:pPr marL="285750" indent="-285750">
              <a:buFont typeface="Arial" panose="020B0604020202020204" pitchFamily="34" charset="0"/>
              <a:buChar char="•"/>
            </a:pPr>
            <a:r>
              <a:rPr lang="en-GB" dirty="0"/>
              <a:t>Use scientific knowledge and local expertise to inform decisions</a:t>
            </a:r>
          </a:p>
          <a:p>
            <a:endParaRPr lang="en-GB" dirty="0"/>
          </a:p>
          <a:p>
            <a:r>
              <a:rPr lang="en-GB" sz="1600" dirty="0">
                <a:solidFill>
                  <a:srgbClr val="019266"/>
                </a:solidFill>
              </a:rPr>
              <a:t>To overcome common barriers and enhance the planning process: </a:t>
            </a:r>
          </a:p>
          <a:p>
            <a:endParaRPr lang="en-GB" dirty="0"/>
          </a:p>
          <a:p>
            <a:pPr marL="342900" indent="-342900">
              <a:buFont typeface="+mj-lt"/>
              <a:buAutoNum type="arabicPeriod"/>
            </a:pPr>
            <a:r>
              <a:rPr lang="en-GB" dirty="0"/>
              <a:t>Secure political will and long-term commitment by demonstrating the multiple benefits of NbS and aligning them with existing urban development plans</a:t>
            </a:r>
          </a:p>
          <a:p>
            <a:pPr marL="342900" indent="-342900">
              <a:buFont typeface="+mj-lt"/>
              <a:buAutoNum type="arabicPeriod"/>
            </a:pPr>
            <a:r>
              <a:rPr lang="en-GB" dirty="0"/>
              <a:t>Establish urban living labs with key stakeholder groups to co-identify challenges and suitable NbS</a:t>
            </a:r>
          </a:p>
          <a:p>
            <a:pPr marL="342900" indent="-342900">
              <a:buFont typeface="+mj-lt"/>
              <a:buAutoNum type="arabicPeriod"/>
            </a:pPr>
            <a:r>
              <a:rPr lang="en-GB" dirty="0"/>
              <a:t>Address risk aversion by providing clear evidence of NbS effectiveness and involving stakeholders in decision-making</a:t>
            </a:r>
          </a:p>
          <a:p>
            <a:endParaRPr lang="en-GB" dirty="0"/>
          </a:p>
        </p:txBody>
      </p:sp>
      <p:pic>
        <p:nvPicPr>
          <p:cNvPr id="6" name="Graphic 5" descr="Badge Tick with solid fill">
            <a:extLst>
              <a:ext uri="{FF2B5EF4-FFF2-40B4-BE49-F238E27FC236}">
                <a16:creationId xmlns:a16="http://schemas.microsoft.com/office/drawing/2014/main" id="{72AD4177-EB7C-B82D-9866-D08CB15B03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1154" y="2543175"/>
            <a:ext cx="600075" cy="600075"/>
          </a:xfrm>
          <a:prstGeom prst="rect">
            <a:avLst/>
          </a:prstGeom>
        </p:spPr>
      </p:pic>
      <p:sp>
        <p:nvSpPr>
          <p:cNvPr id="8" name="TextBox 7">
            <a:extLst>
              <a:ext uri="{FF2B5EF4-FFF2-40B4-BE49-F238E27FC236}">
                <a16:creationId xmlns:a16="http://schemas.microsoft.com/office/drawing/2014/main" id="{42FAC19F-6C7F-FF12-E9C1-4C5BADFA1E90}"/>
              </a:ext>
            </a:extLst>
          </p:cNvPr>
          <p:cNvSpPr txBox="1"/>
          <p:nvPr/>
        </p:nvSpPr>
        <p:spPr>
          <a:xfrm>
            <a:off x="504825" y="5159275"/>
            <a:ext cx="11229808" cy="1585049"/>
          </a:xfrm>
          <a:prstGeom prst="rect">
            <a:avLst/>
          </a:prstGeom>
          <a:noFill/>
        </p:spPr>
        <p:txBody>
          <a:bodyPr wrap="square">
            <a:spAutoFit/>
          </a:bodyPr>
          <a:lstStyle/>
          <a:p>
            <a:r>
              <a:rPr lang="en-GB" dirty="0"/>
              <a:t>Further reading (sources):</a:t>
            </a:r>
            <a:endParaRPr lang="en-GB" sz="1100" dirty="0">
              <a:hlinkClick r:id="rId5"/>
            </a:endParaRPr>
          </a:p>
          <a:p>
            <a:endParaRPr lang="en-GB" sz="1100" dirty="0">
              <a:hlinkClick r:id="rId5"/>
            </a:endParaRPr>
          </a:p>
          <a:p>
            <a:r>
              <a:rPr lang="en-GB" sz="1100" dirty="0">
                <a:hlinkClick r:id="rId5"/>
              </a:rPr>
              <a:t>https://unalab.eu/en/barriers-co-creation-nbs</a:t>
            </a:r>
            <a:endParaRPr lang="en-GB" sz="1100" dirty="0"/>
          </a:p>
          <a:p>
            <a:r>
              <a:rPr lang="en-GB" sz="1100" dirty="0">
                <a:hlinkClick r:id="rId6"/>
              </a:rPr>
              <a:t>https://unalab.eu/sites/default/files/2022-05/PLANNING%20A%20NATURE-BASED%20SOLUTIONS%20PROJECT%20-%20DIGITAL.pdf</a:t>
            </a:r>
            <a:endParaRPr lang="en-GB" sz="1100" dirty="0"/>
          </a:p>
          <a:p>
            <a:r>
              <a:rPr lang="en-GB" sz="1100" dirty="0">
                <a:hlinkClick r:id="rId7"/>
              </a:rPr>
              <a:t>https://link.springer.com/article/10.1007/s13280-020-01365-1</a:t>
            </a:r>
            <a:endParaRPr lang="en-GB" sz="1100" dirty="0"/>
          </a:p>
          <a:p>
            <a:endParaRPr lang="en-GB" sz="1100" dirty="0"/>
          </a:p>
          <a:p>
            <a:endParaRPr lang="en-GB" dirty="0"/>
          </a:p>
          <a:p>
            <a:endParaRPr lang="en-GB" dirty="0"/>
          </a:p>
        </p:txBody>
      </p:sp>
    </p:spTree>
    <p:extLst>
      <p:ext uri="{BB962C8B-B14F-4D97-AF65-F5344CB8AC3E}">
        <p14:creationId xmlns:p14="http://schemas.microsoft.com/office/powerpoint/2010/main" val="1250901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xfrm>
            <a:off x="412381" y="0"/>
            <a:ext cx="10546352" cy="149750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br>
              <a:rPr lang="en-GB" sz="3020" b="1" dirty="0"/>
            </a:br>
            <a:br>
              <a:rPr lang="en-GB" sz="3020" b="1" dirty="0"/>
            </a:br>
            <a:r>
              <a:rPr lang="en-GB" sz="3020" b="1" dirty="0"/>
              <a:t>Final Reflections: Prioritise, Commit and Plan</a:t>
            </a:r>
            <a:endParaRPr sz="3020" b="1" dirty="0"/>
          </a:p>
        </p:txBody>
      </p:sp>
      <p:sp>
        <p:nvSpPr>
          <p:cNvPr id="2" name="Text Placeholder 1">
            <a:extLst>
              <a:ext uri="{FF2B5EF4-FFF2-40B4-BE49-F238E27FC236}">
                <a16:creationId xmlns:a16="http://schemas.microsoft.com/office/drawing/2014/main" id="{993A206D-41AE-C4A2-F7C9-21EBAA13440D}"/>
              </a:ext>
            </a:extLst>
          </p:cNvPr>
          <p:cNvSpPr>
            <a:spLocks noGrp="1"/>
          </p:cNvSpPr>
          <p:nvPr>
            <p:ph type="body" idx="1"/>
          </p:nvPr>
        </p:nvSpPr>
        <p:spPr>
          <a:xfrm>
            <a:off x="271703" y="1786247"/>
            <a:ext cx="11339103" cy="600556"/>
          </a:xfrm>
        </p:spPr>
        <p:txBody>
          <a:bodyPr>
            <a:noAutofit/>
          </a:bodyPr>
          <a:lstStyle/>
          <a:p>
            <a:pPr marL="228600" indent="0"/>
            <a:r>
              <a:rPr lang="en-IE" sz="3200" i="1" dirty="0">
                <a:solidFill>
                  <a:schemeClr val="tx1"/>
                </a:solidFill>
              </a:rPr>
              <a:t>Reflect on your NBS learning: </a:t>
            </a:r>
            <a:endParaRPr lang="en-IE" sz="3200" dirty="0">
              <a:solidFill>
                <a:schemeClr val="tx1"/>
              </a:solidFill>
            </a:endParaRPr>
          </a:p>
          <a:p>
            <a:pPr marL="514350" indent="-285750">
              <a:buFont typeface="Arial" panose="020B0604020202020204" pitchFamily="34" charset="0"/>
              <a:buChar char="•"/>
            </a:pPr>
            <a:r>
              <a:rPr lang="en-IE" sz="3200" dirty="0">
                <a:solidFill>
                  <a:schemeClr val="tx1"/>
                </a:solidFill>
              </a:rPr>
              <a:t>What role does Co-creation play in Prioritise, Commit and Plan and Why? </a:t>
            </a:r>
          </a:p>
          <a:p>
            <a:pPr marL="514350" indent="-285750">
              <a:buFont typeface="Arial" panose="020B0604020202020204" pitchFamily="34" charset="0"/>
              <a:buChar char="•"/>
            </a:pPr>
            <a:r>
              <a:rPr lang="en-IE" sz="3200" dirty="0">
                <a:solidFill>
                  <a:schemeClr val="tx1"/>
                </a:solidFill>
              </a:rPr>
              <a:t>Why is there a need to overcome the bottlenecks to prioritisation before moving on to commit and Plan?</a:t>
            </a:r>
            <a:endParaRPr lang="en-IE" sz="3200" i="1" dirty="0">
              <a:solidFill>
                <a:schemeClr val="tx1"/>
              </a:solidFill>
            </a:endParaRPr>
          </a:p>
        </p:txBody>
      </p:sp>
      <p:sp>
        <p:nvSpPr>
          <p:cNvPr id="229" name="Google Shape;229;p24"/>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13</a:t>
            </a:fld>
            <a:endParaRPr/>
          </a:p>
        </p:txBody>
      </p:sp>
      <p:grpSp>
        <p:nvGrpSpPr>
          <p:cNvPr id="3" name="Group 2">
            <a:extLst>
              <a:ext uri="{FF2B5EF4-FFF2-40B4-BE49-F238E27FC236}">
                <a16:creationId xmlns:a16="http://schemas.microsoft.com/office/drawing/2014/main" id="{1E17FA5A-ACB6-5027-6444-3D2684F9C7AA}"/>
              </a:ext>
            </a:extLst>
          </p:cNvPr>
          <p:cNvGrpSpPr/>
          <p:nvPr/>
        </p:nvGrpSpPr>
        <p:grpSpPr>
          <a:xfrm>
            <a:off x="4625576" y="324821"/>
            <a:ext cx="1755000" cy="516533"/>
            <a:chOff x="3186500" y="687165"/>
            <a:chExt cx="1755000" cy="516533"/>
          </a:xfrm>
        </p:grpSpPr>
        <p:sp>
          <p:nvSpPr>
            <p:cNvPr id="4" name="Rectangle 3">
              <a:extLst>
                <a:ext uri="{FF2B5EF4-FFF2-40B4-BE49-F238E27FC236}">
                  <a16:creationId xmlns:a16="http://schemas.microsoft.com/office/drawing/2014/main" id="{6EDBAB66-AC6A-CAEB-3E55-C5624E61A062}"/>
                </a:ext>
              </a:extLst>
            </p:cNvPr>
            <p:cNvSpPr/>
            <p:nvPr/>
          </p:nvSpPr>
          <p:spPr>
            <a:xfrm>
              <a:off x="3186500" y="687165"/>
              <a:ext cx="1755000" cy="51653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5" name="TextBox 4">
              <a:extLst>
                <a:ext uri="{FF2B5EF4-FFF2-40B4-BE49-F238E27FC236}">
                  <a16:creationId xmlns:a16="http://schemas.microsoft.com/office/drawing/2014/main" id="{FB3917F4-A7F8-21BF-7F13-521EB47564C9}"/>
                </a:ext>
              </a:extLst>
            </p:cNvPr>
            <p:cNvSpPr txBox="1"/>
            <p:nvPr/>
          </p:nvSpPr>
          <p:spPr>
            <a:xfrm>
              <a:off x="3186500" y="687165"/>
              <a:ext cx="1755000" cy="5165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de-DE" sz="2800" kern="1200" dirty="0"/>
                <a:t>Activity 3</a:t>
              </a:r>
              <a:endParaRPr lang="en-GB" sz="2800" kern="1200" dirty="0"/>
            </a:p>
          </p:txBody>
        </p:sp>
      </p:grpSp>
    </p:spTree>
    <p:extLst>
      <p:ext uri="{BB962C8B-B14F-4D97-AF65-F5344CB8AC3E}">
        <p14:creationId xmlns:p14="http://schemas.microsoft.com/office/powerpoint/2010/main" val="903668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xfrm>
            <a:off x="412381" y="0"/>
            <a:ext cx="10546352" cy="149750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br>
              <a:rPr lang="en-GB" sz="3020" b="1" dirty="0"/>
            </a:br>
            <a:br>
              <a:rPr lang="en-GB" sz="3020" b="1" dirty="0"/>
            </a:br>
            <a:r>
              <a:rPr lang="en-GB" sz="3020" b="1" dirty="0"/>
              <a:t>Final Reflections: Prioritise, Commit and Plan</a:t>
            </a:r>
            <a:endParaRPr sz="3020" b="1" dirty="0"/>
          </a:p>
        </p:txBody>
      </p:sp>
      <p:sp>
        <p:nvSpPr>
          <p:cNvPr id="2" name="Text Placeholder 1">
            <a:extLst>
              <a:ext uri="{FF2B5EF4-FFF2-40B4-BE49-F238E27FC236}">
                <a16:creationId xmlns:a16="http://schemas.microsoft.com/office/drawing/2014/main" id="{993A206D-41AE-C4A2-F7C9-21EBAA13440D}"/>
              </a:ext>
            </a:extLst>
          </p:cNvPr>
          <p:cNvSpPr>
            <a:spLocks noGrp="1"/>
          </p:cNvSpPr>
          <p:nvPr>
            <p:ph type="body" idx="1"/>
          </p:nvPr>
        </p:nvSpPr>
        <p:spPr>
          <a:xfrm>
            <a:off x="271703" y="1786247"/>
            <a:ext cx="11339103" cy="600556"/>
          </a:xfrm>
        </p:spPr>
        <p:txBody>
          <a:bodyPr>
            <a:noAutofit/>
          </a:bodyPr>
          <a:lstStyle/>
          <a:p>
            <a:pPr marL="228600" indent="0"/>
            <a:r>
              <a:rPr lang="en-IE" sz="3200" i="1" dirty="0">
                <a:solidFill>
                  <a:schemeClr val="tx1"/>
                </a:solidFill>
              </a:rPr>
              <a:t>Reflect on your NBS learning: </a:t>
            </a:r>
            <a:endParaRPr lang="en-IE" sz="3200" dirty="0">
              <a:solidFill>
                <a:schemeClr val="tx1"/>
              </a:solidFill>
            </a:endParaRPr>
          </a:p>
          <a:p>
            <a:pPr marL="514350" indent="-285750">
              <a:buFont typeface="Arial" panose="020B0604020202020204" pitchFamily="34" charset="0"/>
              <a:buChar char="•"/>
            </a:pPr>
            <a:r>
              <a:rPr lang="en-IE" sz="3200" dirty="0">
                <a:solidFill>
                  <a:schemeClr val="tx1"/>
                </a:solidFill>
              </a:rPr>
              <a:t>What is needed for a solid commitment and what could hinder the process?</a:t>
            </a:r>
          </a:p>
          <a:p>
            <a:pPr marL="514350" indent="-285750">
              <a:buFont typeface="Arial" panose="020B0604020202020204" pitchFamily="34" charset="0"/>
              <a:buChar char="•"/>
            </a:pPr>
            <a:r>
              <a:rPr lang="en-IE" sz="3200" dirty="0">
                <a:solidFill>
                  <a:schemeClr val="tx1"/>
                </a:solidFill>
              </a:rPr>
              <a:t>If you were to take home one key message, what would that be?</a:t>
            </a:r>
            <a:endParaRPr lang="en-IE" sz="3200" i="1" dirty="0">
              <a:solidFill>
                <a:schemeClr val="tx1"/>
              </a:solidFill>
            </a:endParaRPr>
          </a:p>
        </p:txBody>
      </p:sp>
      <p:sp>
        <p:nvSpPr>
          <p:cNvPr id="229" name="Google Shape;229;p24"/>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14</a:t>
            </a:fld>
            <a:endParaRPr/>
          </a:p>
        </p:txBody>
      </p:sp>
      <p:grpSp>
        <p:nvGrpSpPr>
          <p:cNvPr id="5" name="Group 4">
            <a:extLst>
              <a:ext uri="{FF2B5EF4-FFF2-40B4-BE49-F238E27FC236}">
                <a16:creationId xmlns:a16="http://schemas.microsoft.com/office/drawing/2014/main" id="{9B6EE86C-E463-AF4D-534B-E8D21E47137C}"/>
              </a:ext>
            </a:extLst>
          </p:cNvPr>
          <p:cNvGrpSpPr/>
          <p:nvPr/>
        </p:nvGrpSpPr>
        <p:grpSpPr>
          <a:xfrm>
            <a:off x="10005568" y="234486"/>
            <a:ext cx="1755001" cy="1028534"/>
            <a:chOff x="3186499" y="687164"/>
            <a:chExt cx="1755001" cy="516534"/>
          </a:xfrm>
        </p:grpSpPr>
        <p:sp>
          <p:nvSpPr>
            <p:cNvPr id="6" name="Rectangle 5">
              <a:extLst>
                <a:ext uri="{FF2B5EF4-FFF2-40B4-BE49-F238E27FC236}">
                  <a16:creationId xmlns:a16="http://schemas.microsoft.com/office/drawing/2014/main" id="{A63EF2B4-812C-EE0D-EA59-83E9387AB516}"/>
                </a:ext>
              </a:extLst>
            </p:cNvPr>
            <p:cNvSpPr/>
            <p:nvPr/>
          </p:nvSpPr>
          <p:spPr>
            <a:xfrm>
              <a:off x="3186500" y="687165"/>
              <a:ext cx="1755000" cy="51653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7" name="TextBox 6">
              <a:extLst>
                <a:ext uri="{FF2B5EF4-FFF2-40B4-BE49-F238E27FC236}">
                  <a16:creationId xmlns:a16="http://schemas.microsoft.com/office/drawing/2014/main" id="{18F1E0DC-011E-0E61-C4D8-7E3F2EDAB991}"/>
                </a:ext>
              </a:extLst>
            </p:cNvPr>
            <p:cNvSpPr txBox="1"/>
            <p:nvPr/>
          </p:nvSpPr>
          <p:spPr>
            <a:xfrm>
              <a:off x="3186499" y="687164"/>
              <a:ext cx="1755001" cy="5165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de-DE" sz="2800" kern="1200" dirty="0"/>
                <a:t>Contd. Activity 3</a:t>
              </a:r>
              <a:endParaRPr lang="en-GB" sz="2800" kern="1200" dirty="0"/>
            </a:p>
          </p:txBody>
        </p:sp>
      </p:grpSp>
    </p:spTree>
    <p:extLst>
      <p:ext uri="{BB962C8B-B14F-4D97-AF65-F5344CB8AC3E}">
        <p14:creationId xmlns:p14="http://schemas.microsoft.com/office/powerpoint/2010/main" val="1845433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 name="Text Placeholder 1">
            <a:extLst>
              <a:ext uri="{FF2B5EF4-FFF2-40B4-BE49-F238E27FC236}">
                <a16:creationId xmlns:a16="http://schemas.microsoft.com/office/drawing/2014/main" id="{ECE033D5-31FB-F5B6-B409-7021D3F9F209}"/>
              </a:ext>
            </a:extLst>
          </p:cNvPr>
          <p:cNvSpPr>
            <a:spLocks noGrp="1"/>
          </p:cNvSpPr>
          <p:nvPr>
            <p:ph type="body" idx="1"/>
          </p:nvPr>
        </p:nvSpPr>
        <p:spPr>
          <a:xfrm>
            <a:off x="4254228" y="4309019"/>
            <a:ext cx="7464160" cy="338948"/>
          </a:xfrm>
        </p:spPr>
        <p:txBody>
          <a:bodyPr/>
          <a:lstStyle/>
          <a:p>
            <a:r>
              <a:rPr lang="en-GB" sz="1800" b="1" dirty="0"/>
              <a:t>Credit for this learning unit content: </a:t>
            </a:r>
            <a:r>
              <a:rPr lang="en-GB" sz="1800" b="1" i="1" dirty="0"/>
              <a:t>ICLEI Europe</a:t>
            </a:r>
          </a:p>
          <a:p>
            <a:endParaRPr lang="en-IE" dirty="0"/>
          </a:p>
        </p:txBody>
      </p:sp>
      <p:sp>
        <p:nvSpPr>
          <p:cNvPr id="229" name="Google Shape;229;p24"/>
          <p:cNvSpPr txBox="1">
            <a:spLocks noGrp="1"/>
          </p:cNvSpPr>
          <p:nvPr>
            <p:ph type="sldNum" idx="4294967295"/>
          </p:nvPr>
        </p:nvSpPr>
        <p:spPr>
          <a:xfrm>
            <a:off x="11139488" y="6208713"/>
            <a:ext cx="1052512"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15</a:t>
            </a:fld>
            <a:endParaRPr/>
          </a:p>
        </p:txBody>
      </p:sp>
      <p:pic>
        <p:nvPicPr>
          <p:cNvPr id="4" name="Picture 3" descr="A black and white sign with a person in a circle&#10;&#10;Description automatically generated">
            <a:extLst>
              <a:ext uri="{FF2B5EF4-FFF2-40B4-BE49-F238E27FC236}">
                <a16:creationId xmlns:a16="http://schemas.microsoft.com/office/drawing/2014/main" id="{49A2F8F4-38E9-B40A-BFE0-8A47307264CE}"/>
              </a:ext>
            </a:extLst>
          </p:cNvPr>
          <p:cNvPicPr>
            <a:picLocks noChangeAspect="1"/>
          </p:cNvPicPr>
          <p:nvPr/>
        </p:nvPicPr>
        <p:blipFill>
          <a:blip r:embed="rId3"/>
          <a:stretch>
            <a:fillRect/>
          </a:stretch>
        </p:blipFill>
        <p:spPr>
          <a:xfrm>
            <a:off x="4437108" y="6208713"/>
            <a:ext cx="1200150" cy="42005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xfrm>
            <a:off x="538201" y="436099"/>
            <a:ext cx="10546352" cy="149750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br>
              <a:rPr lang="en-GB" sz="3020" b="1" dirty="0"/>
            </a:br>
            <a:r>
              <a:rPr lang="en-GB" sz="3020" b="1" dirty="0"/>
              <a:t>Learning Outcomes for this Learning Unit</a:t>
            </a:r>
            <a:endParaRPr sz="3020" b="1" dirty="0"/>
          </a:p>
        </p:txBody>
      </p:sp>
      <p:sp>
        <p:nvSpPr>
          <p:cNvPr id="2" name="Text Placeholder 1">
            <a:extLst>
              <a:ext uri="{FF2B5EF4-FFF2-40B4-BE49-F238E27FC236}">
                <a16:creationId xmlns:a16="http://schemas.microsoft.com/office/drawing/2014/main" id="{993A206D-41AE-C4A2-F7C9-21EBAA13440D}"/>
              </a:ext>
            </a:extLst>
          </p:cNvPr>
          <p:cNvSpPr>
            <a:spLocks noGrp="1"/>
          </p:cNvSpPr>
          <p:nvPr>
            <p:ph type="body" idx="1"/>
          </p:nvPr>
        </p:nvSpPr>
        <p:spPr>
          <a:xfrm>
            <a:off x="271703" y="1786247"/>
            <a:ext cx="11339103" cy="600556"/>
          </a:xfrm>
        </p:spPr>
        <p:txBody>
          <a:bodyPr>
            <a:noAutofit/>
          </a:bodyPr>
          <a:lstStyle/>
          <a:p>
            <a:pPr marL="514350" indent="-285750">
              <a:buFont typeface="Arial" panose="020B0604020202020204" pitchFamily="34" charset="0"/>
              <a:buChar char="•"/>
            </a:pPr>
            <a:r>
              <a:rPr lang="en-IE" sz="2400" dirty="0">
                <a:solidFill>
                  <a:schemeClr val="tx1"/>
                </a:solidFill>
              </a:rPr>
              <a:t>Understand the importance of prioritisation, commitments and planning for NbS in a city using co-creation</a:t>
            </a:r>
          </a:p>
          <a:p>
            <a:pPr marL="514350" indent="-285750">
              <a:buFont typeface="Arial" panose="020B0604020202020204" pitchFamily="34" charset="0"/>
              <a:buChar char="•"/>
            </a:pPr>
            <a:r>
              <a:rPr lang="en-IE" sz="2400" dirty="0">
                <a:solidFill>
                  <a:schemeClr val="tx1"/>
                </a:solidFill>
              </a:rPr>
              <a:t>Learn about effective steps to plan an NbS – in brief</a:t>
            </a:r>
          </a:p>
          <a:p>
            <a:pPr marL="514350" indent="-285750">
              <a:buFont typeface="Arial" panose="020B0604020202020204" pitchFamily="34" charset="0"/>
              <a:buChar char="•"/>
            </a:pPr>
            <a:r>
              <a:rPr lang="en-IE" sz="2400" dirty="0">
                <a:solidFill>
                  <a:schemeClr val="tx1"/>
                </a:solidFill>
              </a:rPr>
              <a:t>Learn about the challenges when it comes to committing and planning NbS</a:t>
            </a:r>
          </a:p>
          <a:p>
            <a:pPr marL="514350" indent="-285750">
              <a:buFont typeface="Arial" panose="020B0604020202020204" pitchFamily="34" charset="0"/>
              <a:buChar char="•"/>
            </a:pPr>
            <a:r>
              <a:rPr lang="en-IE" sz="2400" dirty="0">
                <a:solidFill>
                  <a:schemeClr val="tx1"/>
                </a:solidFill>
              </a:rPr>
              <a:t>Explore the various barriers and bottlenecks when it comes to prioritisation</a:t>
            </a:r>
          </a:p>
          <a:p>
            <a:pPr marL="514350" indent="-285750">
              <a:buFont typeface="Arial" panose="020B0604020202020204" pitchFamily="34" charset="0"/>
              <a:buChar char="•"/>
            </a:pPr>
            <a:endParaRPr lang="en-IE" sz="2400" b="1" dirty="0">
              <a:solidFill>
                <a:schemeClr val="tx1"/>
              </a:solidFill>
            </a:endParaRPr>
          </a:p>
        </p:txBody>
      </p:sp>
      <p:sp>
        <p:nvSpPr>
          <p:cNvPr id="229" name="Google Shape;229;p24"/>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2</a:t>
            </a:fld>
            <a:endParaRPr/>
          </a:p>
        </p:txBody>
      </p:sp>
    </p:spTree>
    <p:extLst>
      <p:ext uri="{BB962C8B-B14F-4D97-AF65-F5344CB8AC3E}">
        <p14:creationId xmlns:p14="http://schemas.microsoft.com/office/powerpoint/2010/main" val="104575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g124342658c4_0_91" descr="cycleconcept_isolatingsteps-01.png"/>
          <p:cNvPicPr preferRelativeResize="0"/>
          <p:nvPr/>
        </p:nvPicPr>
        <p:blipFill rotWithShape="1">
          <a:blip r:embed="rId3">
            <a:alphaModFix/>
          </a:blip>
          <a:srcRect/>
          <a:stretch/>
        </p:blipFill>
        <p:spPr>
          <a:xfrm rot="19070084">
            <a:off x="-2" y="0"/>
            <a:ext cx="6765674" cy="6858000"/>
          </a:xfrm>
          <a:prstGeom prst="rect">
            <a:avLst/>
          </a:prstGeom>
          <a:noFill/>
          <a:ln>
            <a:noFill/>
          </a:ln>
        </p:spPr>
      </p:pic>
      <p:sp>
        <p:nvSpPr>
          <p:cNvPr id="6" name="Arrow: Right 5">
            <a:extLst>
              <a:ext uri="{FF2B5EF4-FFF2-40B4-BE49-F238E27FC236}">
                <a16:creationId xmlns:a16="http://schemas.microsoft.com/office/drawing/2014/main" id="{D4670893-4592-80AA-3CB6-F0EA518F9F36}"/>
              </a:ext>
            </a:extLst>
          </p:cNvPr>
          <p:cNvSpPr/>
          <p:nvPr/>
        </p:nvSpPr>
        <p:spPr>
          <a:xfrm>
            <a:off x="6877312" y="3176587"/>
            <a:ext cx="1200150" cy="3714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ight Brace 6">
            <a:extLst>
              <a:ext uri="{FF2B5EF4-FFF2-40B4-BE49-F238E27FC236}">
                <a16:creationId xmlns:a16="http://schemas.microsoft.com/office/drawing/2014/main" id="{D336ED48-89E4-79E4-61DB-A35222F1E055}"/>
              </a:ext>
            </a:extLst>
          </p:cNvPr>
          <p:cNvSpPr/>
          <p:nvPr/>
        </p:nvSpPr>
        <p:spPr>
          <a:xfrm>
            <a:off x="5400414" y="1152524"/>
            <a:ext cx="2677048" cy="4419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aphicFrame>
        <p:nvGraphicFramePr>
          <p:cNvPr id="8" name="Diagram 7">
            <a:extLst>
              <a:ext uri="{FF2B5EF4-FFF2-40B4-BE49-F238E27FC236}">
                <a16:creationId xmlns:a16="http://schemas.microsoft.com/office/drawing/2014/main" id="{B24E70BA-2D00-3A41-71ED-B62150B9321A}"/>
              </a:ext>
            </a:extLst>
          </p:cNvPr>
          <p:cNvGraphicFramePr/>
          <p:nvPr>
            <p:extLst>
              <p:ext uri="{D42A27DB-BD31-4B8C-83A1-F6EECF244321}">
                <p14:modId xmlns:p14="http://schemas.microsoft.com/office/powerpoint/2010/main" val="2376397249"/>
              </p:ext>
            </p:extLst>
          </p:nvPr>
        </p:nvGraphicFramePr>
        <p:xfrm>
          <a:off x="4841875" y="652991"/>
          <a:ext cx="8128000" cy="43127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a:extLst>
              <a:ext uri="{FF2B5EF4-FFF2-40B4-BE49-F238E27FC236}">
                <a16:creationId xmlns:a16="http://schemas.microsoft.com/office/drawing/2014/main" id="{70573475-8A59-6F4E-C9B8-CBE15FA203F6}"/>
              </a:ext>
            </a:extLst>
          </p:cNvPr>
          <p:cNvSpPr txBox="1"/>
          <p:nvPr/>
        </p:nvSpPr>
        <p:spPr>
          <a:xfrm>
            <a:off x="7162800" y="4176182"/>
            <a:ext cx="3949700" cy="1200329"/>
          </a:xfrm>
          <a:prstGeom prst="rect">
            <a:avLst/>
          </a:prstGeom>
          <a:noFill/>
        </p:spPr>
        <p:txBody>
          <a:bodyPr wrap="square" rtlCol="0">
            <a:spAutoFit/>
          </a:bodyPr>
          <a:lstStyle/>
          <a:p>
            <a:r>
              <a:rPr lang="de-DE" sz="2400" dirty="0"/>
              <a:t>for cost-effective Nature based Solutions that provide multiple benefits?</a:t>
            </a:r>
            <a:endParaRPr lang="en-GB" sz="2400" dirty="0"/>
          </a:p>
        </p:txBody>
      </p:sp>
      <p:sp>
        <p:nvSpPr>
          <p:cNvPr id="11" name="TextBox 10">
            <a:extLst>
              <a:ext uri="{FF2B5EF4-FFF2-40B4-BE49-F238E27FC236}">
                <a16:creationId xmlns:a16="http://schemas.microsoft.com/office/drawing/2014/main" id="{B4520B9A-992A-F0C6-3B8A-00B710F8FB9E}"/>
              </a:ext>
            </a:extLst>
          </p:cNvPr>
          <p:cNvSpPr txBox="1"/>
          <p:nvPr/>
        </p:nvSpPr>
        <p:spPr>
          <a:xfrm>
            <a:off x="7162800" y="833761"/>
            <a:ext cx="3949700" cy="461665"/>
          </a:xfrm>
          <a:prstGeom prst="rect">
            <a:avLst/>
          </a:prstGeom>
          <a:noFill/>
        </p:spPr>
        <p:txBody>
          <a:bodyPr wrap="square" rtlCol="0">
            <a:spAutoFit/>
          </a:bodyPr>
          <a:lstStyle/>
          <a:p>
            <a:r>
              <a:rPr lang="de-DE" sz="2400" dirty="0"/>
              <a:t>What should your city do to</a:t>
            </a:r>
            <a:endParaRPr lang="en-GB" sz="2400" dirty="0"/>
          </a:p>
        </p:txBody>
      </p:sp>
      <p:sp>
        <p:nvSpPr>
          <p:cNvPr id="12" name="TextBox 11">
            <a:extLst>
              <a:ext uri="{FF2B5EF4-FFF2-40B4-BE49-F238E27FC236}">
                <a16:creationId xmlns:a16="http://schemas.microsoft.com/office/drawing/2014/main" id="{777CEFEC-52B8-DF7C-6C33-0420BEAE542A}"/>
              </a:ext>
            </a:extLst>
          </p:cNvPr>
          <p:cNvSpPr txBox="1"/>
          <p:nvPr/>
        </p:nvSpPr>
        <p:spPr>
          <a:xfrm>
            <a:off x="7715250" y="191678"/>
            <a:ext cx="3874023" cy="461665"/>
          </a:xfrm>
          <a:prstGeom prst="rect">
            <a:avLst/>
          </a:prstGeom>
          <a:noFill/>
        </p:spPr>
        <p:txBody>
          <a:bodyPr wrap="square" rtlCol="0">
            <a:spAutoFit/>
          </a:bodyPr>
          <a:lstStyle/>
          <a:p>
            <a:r>
              <a:rPr lang="de-DE" sz="2400" b="1" dirty="0"/>
              <a:t>Discuss in pairs</a:t>
            </a:r>
            <a:endParaRPr lang="en-GB" sz="2400" b="1" dirty="0"/>
          </a:p>
        </p:txBody>
      </p:sp>
      <p:sp>
        <p:nvSpPr>
          <p:cNvPr id="13" name="TextBox 12">
            <a:extLst>
              <a:ext uri="{FF2B5EF4-FFF2-40B4-BE49-F238E27FC236}">
                <a16:creationId xmlns:a16="http://schemas.microsoft.com/office/drawing/2014/main" id="{C0AE9B20-2006-579F-81CC-0F57BBB1496F}"/>
              </a:ext>
            </a:extLst>
          </p:cNvPr>
          <p:cNvSpPr txBox="1"/>
          <p:nvPr/>
        </p:nvSpPr>
        <p:spPr>
          <a:xfrm>
            <a:off x="7162800" y="5676900"/>
            <a:ext cx="3949700" cy="954107"/>
          </a:xfrm>
          <a:prstGeom prst="rect">
            <a:avLst/>
          </a:prstGeom>
          <a:noFill/>
        </p:spPr>
        <p:txBody>
          <a:bodyPr wrap="square" rtlCol="0">
            <a:spAutoFit/>
          </a:bodyPr>
          <a:lstStyle/>
          <a:p>
            <a:r>
              <a:rPr lang="de-DE" dirty="0"/>
              <a:t>Think about the next step of UbN to orient yourself. E.g. What would happen if no prioritisation takes place when we come to the actual implementation phase of NbS? </a:t>
            </a:r>
            <a:endParaRPr lang="en-GB" dirty="0"/>
          </a:p>
        </p:txBody>
      </p:sp>
      <p:grpSp>
        <p:nvGrpSpPr>
          <p:cNvPr id="15" name="Group 14">
            <a:extLst>
              <a:ext uri="{FF2B5EF4-FFF2-40B4-BE49-F238E27FC236}">
                <a16:creationId xmlns:a16="http://schemas.microsoft.com/office/drawing/2014/main" id="{0001C9DF-69BC-7A0F-6DCC-F8B0201EC6F4}"/>
              </a:ext>
            </a:extLst>
          </p:cNvPr>
          <p:cNvGrpSpPr/>
          <p:nvPr/>
        </p:nvGrpSpPr>
        <p:grpSpPr>
          <a:xfrm>
            <a:off x="303600" y="164243"/>
            <a:ext cx="1755000" cy="516533"/>
            <a:chOff x="3186500" y="687165"/>
            <a:chExt cx="1755000" cy="516533"/>
          </a:xfrm>
        </p:grpSpPr>
        <p:sp>
          <p:nvSpPr>
            <p:cNvPr id="16" name="Rectangle 15">
              <a:extLst>
                <a:ext uri="{FF2B5EF4-FFF2-40B4-BE49-F238E27FC236}">
                  <a16:creationId xmlns:a16="http://schemas.microsoft.com/office/drawing/2014/main" id="{05900A78-89B8-97FA-8993-BC7730C03E04}"/>
                </a:ext>
              </a:extLst>
            </p:cNvPr>
            <p:cNvSpPr/>
            <p:nvPr/>
          </p:nvSpPr>
          <p:spPr>
            <a:xfrm>
              <a:off x="3186500" y="687165"/>
              <a:ext cx="1755000" cy="51653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7" name="TextBox 16">
              <a:extLst>
                <a:ext uri="{FF2B5EF4-FFF2-40B4-BE49-F238E27FC236}">
                  <a16:creationId xmlns:a16="http://schemas.microsoft.com/office/drawing/2014/main" id="{6857A4DE-C770-B2C4-EA5B-75428D8725FE}"/>
                </a:ext>
              </a:extLst>
            </p:cNvPr>
            <p:cNvSpPr txBox="1"/>
            <p:nvPr/>
          </p:nvSpPr>
          <p:spPr>
            <a:xfrm>
              <a:off x="3186500" y="687165"/>
              <a:ext cx="1755000" cy="5165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de-DE" sz="2800" kern="1200" dirty="0"/>
                <a:t>Activity 1</a:t>
              </a:r>
              <a:endParaRPr lang="en-GB" sz="2800" kern="1200" dirty="0"/>
            </a:p>
          </p:txBody>
        </p:sp>
      </p:grpSp>
    </p:spTree>
    <p:extLst>
      <p:ext uri="{BB962C8B-B14F-4D97-AF65-F5344CB8AC3E}">
        <p14:creationId xmlns:p14="http://schemas.microsoft.com/office/powerpoint/2010/main" val="2940575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GB" sz="3020" b="1" dirty="0"/>
              <a:t>Prioritisation for NBS </a:t>
            </a:r>
            <a:endParaRPr sz="3020" b="1" dirty="0"/>
          </a:p>
        </p:txBody>
      </p:sp>
      <p:sp>
        <p:nvSpPr>
          <p:cNvPr id="229" name="Google Shape;229;p24"/>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4</a:t>
            </a:fld>
            <a:endParaRPr/>
          </a:p>
        </p:txBody>
      </p:sp>
      <p:sp>
        <p:nvSpPr>
          <p:cNvPr id="4" name="Text Placeholder 3">
            <a:extLst>
              <a:ext uri="{FF2B5EF4-FFF2-40B4-BE49-F238E27FC236}">
                <a16:creationId xmlns:a16="http://schemas.microsoft.com/office/drawing/2014/main" id="{45C68457-1CD0-1CEA-124E-E82AA9B9A46D}"/>
              </a:ext>
            </a:extLst>
          </p:cNvPr>
          <p:cNvSpPr>
            <a:spLocks noGrp="1"/>
          </p:cNvSpPr>
          <p:nvPr>
            <p:ph type="body" idx="1"/>
          </p:nvPr>
        </p:nvSpPr>
        <p:spPr>
          <a:xfrm>
            <a:off x="581192" y="1715955"/>
            <a:ext cx="11029615" cy="4492455"/>
          </a:xfrm>
        </p:spPr>
        <p:txBody>
          <a:bodyPr>
            <a:normAutofit fontScale="92500" lnSpcReduction="10000"/>
          </a:bodyPr>
          <a:lstStyle/>
          <a:p>
            <a:r>
              <a:rPr lang="de-DE" dirty="0"/>
              <a:t>Understanding the city needs</a:t>
            </a:r>
          </a:p>
          <a:p>
            <a:pPr lvl="1"/>
            <a:r>
              <a:rPr lang="de-DE" dirty="0"/>
              <a:t>Is there sufficient funding?</a:t>
            </a:r>
          </a:p>
          <a:p>
            <a:pPr lvl="1"/>
            <a:r>
              <a:rPr lang="de-DE" dirty="0"/>
              <a:t>Are there entreprenuers and private sector involved?</a:t>
            </a:r>
          </a:p>
          <a:p>
            <a:pPr lvl="1"/>
            <a:r>
              <a:rPr lang="de-DE" dirty="0"/>
              <a:t>Are there skilled NbS experts in the field to deliver the NbS?</a:t>
            </a:r>
          </a:p>
          <a:p>
            <a:pPr lvl="1"/>
            <a:r>
              <a:rPr lang="de-DE" dirty="0"/>
              <a:t>Is there public acceptance for NbS in the neighborhood?</a:t>
            </a:r>
          </a:p>
          <a:p>
            <a:pPr lvl="1"/>
            <a:r>
              <a:rPr lang="de-DE" dirty="0"/>
              <a:t>And many more....</a:t>
            </a:r>
          </a:p>
          <a:p>
            <a:r>
              <a:rPr lang="de-DE" dirty="0"/>
              <a:t>Relevance of co-creation and shared governance</a:t>
            </a:r>
          </a:p>
          <a:p>
            <a:pPr lvl="1"/>
            <a:r>
              <a:rPr lang="de-DE" dirty="0"/>
              <a:t>To ensure public buy-in and ownership</a:t>
            </a:r>
          </a:p>
          <a:p>
            <a:pPr lvl="1"/>
            <a:r>
              <a:rPr lang="de-DE" dirty="0"/>
              <a:t>To support maintenance over time with the support of locals</a:t>
            </a:r>
          </a:p>
          <a:p>
            <a:pPr lvl="1"/>
            <a:r>
              <a:rPr lang="de-DE" dirty="0"/>
              <a:t>To make the NbS as user-friendly and specific to needs as possible</a:t>
            </a:r>
          </a:p>
          <a:p>
            <a:pPr lvl="1"/>
            <a:r>
              <a:rPr lang="de-DE" dirty="0"/>
              <a:t>Improve social cohesion and provide community building through NbS implementation</a:t>
            </a:r>
          </a:p>
          <a:p>
            <a:endParaRPr lang="en-GB" dirty="0"/>
          </a:p>
        </p:txBody>
      </p:sp>
    </p:spTree>
    <p:extLst>
      <p:ext uri="{BB962C8B-B14F-4D97-AF65-F5344CB8AC3E}">
        <p14:creationId xmlns:p14="http://schemas.microsoft.com/office/powerpoint/2010/main" val="1419694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GB" b="1" dirty="0"/>
              <a:t>NBS co-creation? What is it?</a:t>
            </a:r>
            <a:br>
              <a:rPr lang="en-GB" b="1" dirty="0"/>
            </a:br>
            <a:r>
              <a:rPr lang="en-GB" sz="1600" b="1" dirty="0"/>
              <a:t>(video 2 min)</a:t>
            </a:r>
            <a:endParaRPr b="1" dirty="0"/>
          </a:p>
        </p:txBody>
      </p:sp>
      <p:sp>
        <p:nvSpPr>
          <p:cNvPr id="11" name="Text Placeholder 10">
            <a:extLst>
              <a:ext uri="{FF2B5EF4-FFF2-40B4-BE49-F238E27FC236}">
                <a16:creationId xmlns:a16="http://schemas.microsoft.com/office/drawing/2014/main" id="{61DC6A1E-2AF4-CF08-A878-BA1BBDB77E46}"/>
              </a:ext>
            </a:extLst>
          </p:cNvPr>
          <p:cNvSpPr>
            <a:spLocks noGrp="1"/>
          </p:cNvSpPr>
          <p:nvPr>
            <p:ph type="body" idx="3"/>
          </p:nvPr>
        </p:nvSpPr>
        <p:spPr>
          <a:xfrm>
            <a:off x="6452040" y="1838527"/>
            <a:ext cx="5087073" cy="3180946"/>
          </a:xfrm>
        </p:spPr>
        <p:txBody>
          <a:bodyPr/>
          <a:lstStyle/>
          <a:p>
            <a:r>
              <a:rPr lang="en-IE" sz="2400" b="1" dirty="0"/>
              <a:t>Steps towards co-creating NbS</a:t>
            </a:r>
          </a:p>
          <a:p>
            <a:pPr marL="685800" indent="-457200">
              <a:buFont typeface="+mj-lt"/>
              <a:buAutoNum type="arabicPeriod"/>
            </a:pPr>
            <a:r>
              <a:rPr lang="en-IE" sz="2400" dirty="0"/>
              <a:t>Co-diagnostics</a:t>
            </a:r>
          </a:p>
          <a:p>
            <a:pPr marL="685800" indent="-457200">
              <a:buFont typeface="+mj-lt"/>
              <a:buAutoNum type="arabicPeriod"/>
            </a:pPr>
            <a:r>
              <a:rPr lang="en-IE" sz="2400" dirty="0"/>
              <a:t>Co-design</a:t>
            </a:r>
          </a:p>
          <a:p>
            <a:pPr marL="685800" indent="-457200">
              <a:buFont typeface="+mj-lt"/>
              <a:buAutoNum type="arabicPeriod"/>
            </a:pPr>
            <a:r>
              <a:rPr lang="en-IE" sz="2400" dirty="0"/>
              <a:t>Co-implementation</a:t>
            </a:r>
          </a:p>
          <a:p>
            <a:pPr marL="685800" indent="-457200">
              <a:buFont typeface="+mj-lt"/>
              <a:buAutoNum type="arabicPeriod"/>
            </a:pPr>
            <a:r>
              <a:rPr lang="en-IE" sz="2400" dirty="0"/>
              <a:t>Co-evaluation</a:t>
            </a:r>
          </a:p>
          <a:p>
            <a:pPr marL="685800" indent="-457200">
              <a:buFont typeface="+mj-lt"/>
              <a:buAutoNum type="arabicPeriod"/>
            </a:pPr>
            <a:r>
              <a:rPr lang="en-IE" sz="2400" dirty="0"/>
              <a:t>Upscaling</a:t>
            </a:r>
          </a:p>
          <a:p>
            <a:endParaRPr lang="en-IE" dirty="0"/>
          </a:p>
        </p:txBody>
      </p:sp>
      <p:sp>
        <p:nvSpPr>
          <p:cNvPr id="12" name="Text Placeholder 11">
            <a:extLst>
              <a:ext uri="{FF2B5EF4-FFF2-40B4-BE49-F238E27FC236}">
                <a16:creationId xmlns:a16="http://schemas.microsoft.com/office/drawing/2014/main" id="{04C6902D-B343-C8AE-A9C6-3FE6A8669542}"/>
              </a:ext>
            </a:extLst>
          </p:cNvPr>
          <p:cNvSpPr>
            <a:spLocks noGrp="1"/>
          </p:cNvSpPr>
          <p:nvPr>
            <p:ph type="body" idx="4"/>
          </p:nvPr>
        </p:nvSpPr>
        <p:spPr>
          <a:xfrm>
            <a:off x="383013" y="5363700"/>
            <a:ext cx="5393100" cy="553374"/>
          </a:xfrm>
        </p:spPr>
        <p:txBody>
          <a:bodyPr>
            <a:normAutofit lnSpcReduction="10000"/>
          </a:bodyPr>
          <a:lstStyle/>
          <a:p>
            <a:pPr marL="123444" indent="0">
              <a:buNone/>
            </a:pPr>
            <a:r>
              <a:rPr lang="en-IE" dirty="0">
                <a:hlinkClick r:id="rId4"/>
              </a:rPr>
              <a:t>Reference: </a:t>
            </a:r>
            <a:r>
              <a:rPr lang="en-IE" dirty="0" err="1">
                <a:hlinkClick r:id="rId4"/>
              </a:rPr>
              <a:t>NetworkNature</a:t>
            </a:r>
            <a:r>
              <a:rPr lang="en-IE" dirty="0"/>
              <a:t> </a:t>
            </a:r>
          </a:p>
        </p:txBody>
      </p:sp>
      <p:sp>
        <p:nvSpPr>
          <p:cNvPr id="229" name="Google Shape;229;p24"/>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5</a:t>
            </a:fld>
            <a:endParaRPr/>
          </a:p>
        </p:txBody>
      </p:sp>
      <p:pic>
        <p:nvPicPr>
          <p:cNvPr id="4" name="Online Media 3" title="How are Nature-based Solutions Co-created?">
            <a:hlinkClick r:id="" action="ppaction://media"/>
            <a:extLst>
              <a:ext uri="{FF2B5EF4-FFF2-40B4-BE49-F238E27FC236}">
                <a16:creationId xmlns:a16="http://schemas.microsoft.com/office/drawing/2014/main" id="{0DBFD1F8-2864-342A-7267-00FA95C83066}"/>
              </a:ext>
            </a:extLst>
          </p:cNvPr>
          <p:cNvPicPr>
            <a:picLocks noRot="1" noChangeAspect="1"/>
          </p:cNvPicPr>
          <p:nvPr>
            <a:videoFile r:link="rId1"/>
          </p:nvPr>
        </p:nvPicPr>
        <p:blipFill>
          <a:blip r:embed="rId5"/>
          <a:stretch>
            <a:fillRect/>
          </a:stretch>
        </p:blipFill>
        <p:spPr>
          <a:xfrm>
            <a:off x="383013" y="1915246"/>
            <a:ext cx="6069027" cy="3429000"/>
          </a:xfrm>
          <a:prstGeom prst="rect">
            <a:avLst/>
          </a:prstGeom>
        </p:spPr>
      </p:pic>
    </p:spTree>
    <p:extLst>
      <p:ext uri="{BB962C8B-B14F-4D97-AF65-F5344CB8AC3E}">
        <p14:creationId xmlns:p14="http://schemas.microsoft.com/office/powerpoint/2010/main" val="145573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GB" b="1" dirty="0"/>
              <a:t>NBS co-creation</a:t>
            </a:r>
            <a:endParaRPr b="1" dirty="0"/>
          </a:p>
        </p:txBody>
      </p:sp>
      <p:sp>
        <p:nvSpPr>
          <p:cNvPr id="229" name="Google Shape;229;p24"/>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6</a:t>
            </a:fld>
            <a:endParaRPr/>
          </a:p>
        </p:txBody>
      </p:sp>
      <p:pic>
        <p:nvPicPr>
          <p:cNvPr id="7" name="Picture 6">
            <a:extLst>
              <a:ext uri="{FF2B5EF4-FFF2-40B4-BE49-F238E27FC236}">
                <a16:creationId xmlns:a16="http://schemas.microsoft.com/office/drawing/2014/main" id="{715704E9-E2E2-55E4-9DCF-96A5B8192139}"/>
              </a:ext>
            </a:extLst>
          </p:cNvPr>
          <p:cNvPicPr>
            <a:picLocks noChangeAspect="1"/>
          </p:cNvPicPr>
          <p:nvPr/>
        </p:nvPicPr>
        <p:blipFill>
          <a:blip r:embed="rId3"/>
          <a:stretch>
            <a:fillRect/>
          </a:stretch>
        </p:blipFill>
        <p:spPr>
          <a:xfrm>
            <a:off x="3631653" y="577064"/>
            <a:ext cx="8451480" cy="5829762"/>
          </a:xfrm>
          <a:prstGeom prst="rect">
            <a:avLst/>
          </a:prstGeom>
        </p:spPr>
      </p:pic>
      <p:sp>
        <p:nvSpPr>
          <p:cNvPr id="9" name="TextBox 8">
            <a:extLst>
              <a:ext uri="{FF2B5EF4-FFF2-40B4-BE49-F238E27FC236}">
                <a16:creationId xmlns:a16="http://schemas.microsoft.com/office/drawing/2014/main" id="{FCE94D1B-4AF6-E3F4-82BC-3D5F13C1404A}"/>
              </a:ext>
            </a:extLst>
          </p:cNvPr>
          <p:cNvSpPr txBox="1"/>
          <p:nvPr/>
        </p:nvSpPr>
        <p:spPr>
          <a:xfrm>
            <a:off x="3631653" y="6280936"/>
            <a:ext cx="8562807" cy="738664"/>
          </a:xfrm>
          <a:prstGeom prst="rect">
            <a:avLst/>
          </a:prstGeom>
          <a:noFill/>
        </p:spPr>
        <p:txBody>
          <a:bodyPr wrap="square">
            <a:spAutoFit/>
          </a:bodyPr>
          <a:lstStyle/>
          <a:p>
            <a:r>
              <a:rPr lang="en-GB" dirty="0">
                <a:hlinkClick r:id="rId4"/>
              </a:rPr>
              <a:t>https://clever-guidance.clevercities.eu/storage/app/media/31_What%20does%20it%20mean%20to%20co-create%20nature-based%20solutions_%20FullProduct_V2.pdf</a:t>
            </a:r>
            <a:endParaRPr lang="en-GB" dirty="0"/>
          </a:p>
          <a:p>
            <a:endParaRPr lang="en-GB" dirty="0"/>
          </a:p>
        </p:txBody>
      </p:sp>
      <p:sp>
        <p:nvSpPr>
          <p:cNvPr id="10" name="TextBox 9">
            <a:extLst>
              <a:ext uri="{FF2B5EF4-FFF2-40B4-BE49-F238E27FC236}">
                <a16:creationId xmlns:a16="http://schemas.microsoft.com/office/drawing/2014/main" id="{E2019F95-8262-341E-055B-561958F9CAC0}"/>
              </a:ext>
            </a:extLst>
          </p:cNvPr>
          <p:cNvSpPr txBox="1"/>
          <p:nvPr/>
        </p:nvSpPr>
        <p:spPr>
          <a:xfrm>
            <a:off x="876300" y="5524500"/>
            <a:ext cx="2381250" cy="307777"/>
          </a:xfrm>
          <a:prstGeom prst="rect">
            <a:avLst/>
          </a:prstGeom>
          <a:noFill/>
        </p:spPr>
        <p:txBody>
          <a:bodyPr wrap="square" rtlCol="0">
            <a:spAutoFit/>
          </a:bodyPr>
          <a:lstStyle/>
          <a:p>
            <a:r>
              <a:rPr lang="de-DE" dirty="0"/>
              <a:t>Reference: CLEVER Cities</a:t>
            </a:r>
            <a:endParaRPr lang="en-GB" dirty="0"/>
          </a:p>
        </p:txBody>
      </p:sp>
    </p:spTree>
    <p:extLst>
      <p:ext uri="{BB962C8B-B14F-4D97-AF65-F5344CB8AC3E}">
        <p14:creationId xmlns:p14="http://schemas.microsoft.com/office/powerpoint/2010/main" val="3148142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xfrm>
            <a:off x="581192" y="703056"/>
            <a:ext cx="11029616" cy="711536"/>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GB" b="1" dirty="0"/>
              <a:t>NBS co-creation Principles and Criteria</a:t>
            </a:r>
            <a:endParaRPr b="1" dirty="0"/>
          </a:p>
        </p:txBody>
      </p:sp>
      <p:sp>
        <p:nvSpPr>
          <p:cNvPr id="229" name="Google Shape;229;p24"/>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7</a:t>
            </a:fld>
            <a:endParaRPr/>
          </a:p>
        </p:txBody>
      </p:sp>
      <p:graphicFrame>
        <p:nvGraphicFramePr>
          <p:cNvPr id="2" name="Diagram 1">
            <a:extLst>
              <a:ext uri="{FF2B5EF4-FFF2-40B4-BE49-F238E27FC236}">
                <a16:creationId xmlns:a16="http://schemas.microsoft.com/office/drawing/2014/main" id="{F19A5F73-EA64-9BEB-6BE8-C58BD372D6CF}"/>
              </a:ext>
            </a:extLst>
          </p:cNvPr>
          <p:cNvGraphicFramePr/>
          <p:nvPr>
            <p:extLst>
              <p:ext uri="{D42A27DB-BD31-4B8C-83A1-F6EECF244321}">
                <p14:modId xmlns:p14="http://schemas.microsoft.com/office/powerpoint/2010/main" val="1493825904"/>
              </p:ext>
            </p:extLst>
          </p:nvPr>
        </p:nvGraphicFramePr>
        <p:xfrm>
          <a:off x="4064000" y="1362222"/>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B6DED77B-E206-D5CA-268F-D6424D101F54}"/>
              </a:ext>
            </a:extLst>
          </p:cNvPr>
          <p:cNvSpPr txBox="1"/>
          <p:nvPr/>
        </p:nvSpPr>
        <p:spPr>
          <a:xfrm>
            <a:off x="9686924" y="5847167"/>
            <a:ext cx="2638425" cy="307777"/>
          </a:xfrm>
          <a:prstGeom prst="rect">
            <a:avLst/>
          </a:prstGeom>
          <a:noFill/>
        </p:spPr>
        <p:txBody>
          <a:bodyPr wrap="square" rtlCol="0">
            <a:spAutoFit/>
          </a:bodyPr>
          <a:lstStyle/>
          <a:p>
            <a:r>
              <a:rPr lang="de-DE" dirty="0"/>
              <a:t>Reference: Connecting Nature</a:t>
            </a:r>
            <a:endParaRPr lang="en-GB" dirty="0"/>
          </a:p>
        </p:txBody>
      </p:sp>
      <p:sp>
        <p:nvSpPr>
          <p:cNvPr id="7" name="TextBox 6">
            <a:extLst>
              <a:ext uri="{FF2B5EF4-FFF2-40B4-BE49-F238E27FC236}">
                <a16:creationId xmlns:a16="http://schemas.microsoft.com/office/drawing/2014/main" id="{688474B0-E4EB-E120-4B8F-0152CA2BB137}"/>
              </a:ext>
            </a:extLst>
          </p:cNvPr>
          <p:cNvSpPr txBox="1"/>
          <p:nvPr/>
        </p:nvSpPr>
        <p:spPr>
          <a:xfrm>
            <a:off x="133350" y="1959251"/>
            <a:ext cx="5172075" cy="2462213"/>
          </a:xfrm>
          <a:prstGeom prst="rect">
            <a:avLst/>
          </a:prstGeom>
          <a:noFill/>
        </p:spPr>
        <p:txBody>
          <a:bodyPr wrap="square">
            <a:spAutoFit/>
          </a:bodyPr>
          <a:lstStyle/>
          <a:p>
            <a:r>
              <a:rPr lang="en-GB" dirty="0"/>
              <a:t>NBS processes contain certain features and principles that tend to be intrinsic to a successful pathway of co-creation:</a:t>
            </a:r>
          </a:p>
          <a:p>
            <a:r>
              <a:rPr lang="en-GB" dirty="0"/>
              <a:t> </a:t>
            </a:r>
          </a:p>
          <a:p>
            <a:pPr marL="285750" indent="-285750">
              <a:buFont typeface="Arial" panose="020B0604020202020204" pitchFamily="34" charset="0"/>
              <a:buChar char="•"/>
            </a:pPr>
            <a:r>
              <a:rPr lang="en-GB" dirty="0"/>
              <a:t>Iterative process</a:t>
            </a:r>
          </a:p>
          <a:p>
            <a:pPr marL="285750" indent="-285750">
              <a:buFont typeface="Arial" panose="020B0604020202020204" pitchFamily="34" charset="0"/>
              <a:buChar char="•"/>
            </a:pPr>
            <a:r>
              <a:rPr lang="en-GB" dirty="0"/>
              <a:t>A learning by doing process</a:t>
            </a:r>
          </a:p>
          <a:p>
            <a:pPr marL="285750" indent="-285750">
              <a:buFont typeface="Arial" panose="020B0604020202020204" pitchFamily="34" charset="0"/>
              <a:buChar char="•"/>
            </a:pPr>
            <a:r>
              <a:rPr lang="en-GB" dirty="0"/>
              <a:t>Good and open communication, formal and informal </a:t>
            </a:r>
          </a:p>
          <a:p>
            <a:pPr marL="285750" indent="-285750">
              <a:buFont typeface="Arial" panose="020B0604020202020204" pitchFamily="34" charset="0"/>
              <a:buChar char="•"/>
            </a:pPr>
            <a:r>
              <a:rPr lang="en-GB" dirty="0"/>
              <a:t>Locally adapted participatory process</a:t>
            </a:r>
          </a:p>
          <a:p>
            <a:pPr marL="285750" indent="-285750">
              <a:buFont typeface="Arial" panose="020B0604020202020204" pitchFamily="34" charset="0"/>
              <a:buChar char="•"/>
            </a:pPr>
            <a:r>
              <a:rPr lang="en-GB" dirty="0"/>
              <a:t>A creative and collaborative effort of a variety of disciplines</a:t>
            </a:r>
          </a:p>
          <a:p>
            <a:pPr marL="285750" indent="-285750">
              <a:buFont typeface="Arial" panose="020B0604020202020204" pitchFamily="34" charset="0"/>
              <a:buChar char="•"/>
            </a:pPr>
            <a:r>
              <a:rPr lang="en-GB" dirty="0"/>
              <a:t>Thinking across boundaries</a:t>
            </a:r>
          </a:p>
          <a:p>
            <a:pPr marL="285750" indent="-285750">
              <a:buFont typeface="Arial" panose="020B0604020202020204" pitchFamily="34" charset="0"/>
              <a:buChar char="•"/>
            </a:pPr>
            <a:r>
              <a:rPr lang="en-GB" dirty="0"/>
              <a:t>Transdisciplinary and interdisciplinary participation approaches.</a:t>
            </a:r>
          </a:p>
        </p:txBody>
      </p:sp>
      <p:sp>
        <p:nvSpPr>
          <p:cNvPr id="9" name="TextBox 8">
            <a:extLst>
              <a:ext uri="{FF2B5EF4-FFF2-40B4-BE49-F238E27FC236}">
                <a16:creationId xmlns:a16="http://schemas.microsoft.com/office/drawing/2014/main" id="{ED526451-9DFF-3122-FFD0-44B12016EC31}"/>
              </a:ext>
            </a:extLst>
          </p:cNvPr>
          <p:cNvSpPr txBox="1"/>
          <p:nvPr/>
        </p:nvSpPr>
        <p:spPr>
          <a:xfrm>
            <a:off x="133350" y="4421464"/>
            <a:ext cx="4762500" cy="600164"/>
          </a:xfrm>
          <a:prstGeom prst="rect">
            <a:avLst/>
          </a:prstGeom>
          <a:noFill/>
        </p:spPr>
        <p:txBody>
          <a:bodyPr wrap="square">
            <a:spAutoFit/>
          </a:bodyPr>
          <a:lstStyle/>
          <a:p>
            <a:r>
              <a:rPr lang="en-GB" sz="1100" dirty="0">
                <a:hlinkClick r:id="rId8"/>
              </a:rPr>
              <a:t>Source: https://op.europa.eu/en/publication-detail/-/publication/dd7b9f43-9a33-11ee-b164-01aa75ed71a1/language-en</a:t>
            </a:r>
            <a:endParaRPr lang="en-GB" sz="1100" dirty="0"/>
          </a:p>
          <a:p>
            <a:endParaRPr lang="en-GB" sz="1100" dirty="0"/>
          </a:p>
        </p:txBody>
      </p:sp>
    </p:spTree>
    <p:extLst>
      <p:ext uri="{BB962C8B-B14F-4D97-AF65-F5344CB8AC3E}">
        <p14:creationId xmlns:p14="http://schemas.microsoft.com/office/powerpoint/2010/main" val="615515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GB" b="1" dirty="0"/>
              <a:t>NBS co-creation? What is it?</a:t>
            </a:r>
            <a:br>
              <a:rPr lang="en-GB" b="1" dirty="0"/>
            </a:br>
            <a:endParaRPr lang="en-GB" sz="1600" b="1"/>
          </a:p>
        </p:txBody>
      </p:sp>
      <p:sp>
        <p:nvSpPr>
          <p:cNvPr id="11" name="Text Placeholder 10">
            <a:extLst>
              <a:ext uri="{FF2B5EF4-FFF2-40B4-BE49-F238E27FC236}">
                <a16:creationId xmlns:a16="http://schemas.microsoft.com/office/drawing/2014/main" id="{61DC6A1E-2AF4-CF08-A878-BA1BBDB77E46}"/>
              </a:ext>
            </a:extLst>
          </p:cNvPr>
          <p:cNvSpPr>
            <a:spLocks noGrp="1"/>
          </p:cNvSpPr>
          <p:nvPr>
            <p:ph type="body" idx="3"/>
          </p:nvPr>
        </p:nvSpPr>
        <p:spPr>
          <a:xfrm>
            <a:off x="6523736" y="2954754"/>
            <a:ext cx="5087073" cy="3180946"/>
          </a:xfrm>
        </p:spPr>
        <p:txBody>
          <a:bodyPr/>
          <a:lstStyle/>
          <a:p>
            <a:r>
              <a:rPr lang="en-IE" sz="2400" b="1" dirty="0"/>
              <a:t>Steps towards co-creating NbS</a:t>
            </a:r>
          </a:p>
          <a:p>
            <a:r>
              <a:rPr lang="en-IE" dirty="0"/>
              <a:t>Think of any other steps that might have not been included in the 5 steps mentioned in the video, while they may be important for co-creation?</a:t>
            </a:r>
          </a:p>
          <a:p>
            <a:endParaRPr lang="en-IE" dirty="0"/>
          </a:p>
          <a:p>
            <a:r>
              <a:rPr lang="en-IE" dirty="0"/>
              <a:t>Write it on a post it and stick it on the flipchart!</a:t>
            </a:r>
          </a:p>
        </p:txBody>
      </p:sp>
      <p:sp>
        <p:nvSpPr>
          <p:cNvPr id="12" name="Text Placeholder 11">
            <a:extLst>
              <a:ext uri="{FF2B5EF4-FFF2-40B4-BE49-F238E27FC236}">
                <a16:creationId xmlns:a16="http://schemas.microsoft.com/office/drawing/2014/main" id="{04C6902D-B343-C8AE-A9C6-3FE6A8669542}"/>
              </a:ext>
            </a:extLst>
          </p:cNvPr>
          <p:cNvSpPr>
            <a:spLocks noGrp="1"/>
          </p:cNvSpPr>
          <p:nvPr>
            <p:ph type="body" idx="4"/>
          </p:nvPr>
        </p:nvSpPr>
        <p:spPr>
          <a:xfrm>
            <a:off x="383013" y="5363700"/>
            <a:ext cx="5393100" cy="553374"/>
          </a:xfrm>
        </p:spPr>
        <p:txBody>
          <a:bodyPr>
            <a:normAutofit lnSpcReduction="10000"/>
          </a:bodyPr>
          <a:lstStyle/>
          <a:p>
            <a:pPr marL="123444" indent="0">
              <a:buNone/>
            </a:pPr>
            <a:r>
              <a:rPr lang="en-IE" dirty="0">
                <a:hlinkClick r:id="rId4"/>
              </a:rPr>
              <a:t>Reference: </a:t>
            </a:r>
            <a:r>
              <a:rPr lang="en-IE" dirty="0" err="1">
                <a:hlinkClick r:id="rId4"/>
              </a:rPr>
              <a:t>NetworkNature</a:t>
            </a:r>
            <a:r>
              <a:rPr lang="en-IE" dirty="0"/>
              <a:t> </a:t>
            </a:r>
          </a:p>
        </p:txBody>
      </p:sp>
      <p:sp>
        <p:nvSpPr>
          <p:cNvPr id="229" name="Google Shape;229;p24"/>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8</a:t>
            </a:fld>
            <a:endParaRPr/>
          </a:p>
        </p:txBody>
      </p:sp>
      <p:pic>
        <p:nvPicPr>
          <p:cNvPr id="4" name="Online Media 3" title="How are Nature-based Solutions Co-created?">
            <a:hlinkClick r:id="" action="ppaction://media"/>
            <a:extLst>
              <a:ext uri="{FF2B5EF4-FFF2-40B4-BE49-F238E27FC236}">
                <a16:creationId xmlns:a16="http://schemas.microsoft.com/office/drawing/2014/main" id="{0DBFD1F8-2864-342A-7267-00FA95C83066}"/>
              </a:ext>
            </a:extLst>
          </p:cNvPr>
          <p:cNvPicPr>
            <a:picLocks noRot="1" noChangeAspect="1"/>
          </p:cNvPicPr>
          <p:nvPr>
            <a:videoFile r:link="rId1"/>
          </p:nvPr>
        </p:nvPicPr>
        <p:blipFill>
          <a:blip r:embed="rId5"/>
          <a:stretch>
            <a:fillRect/>
          </a:stretch>
        </p:blipFill>
        <p:spPr>
          <a:xfrm>
            <a:off x="383013" y="1915246"/>
            <a:ext cx="6069027" cy="3429000"/>
          </a:xfrm>
          <a:prstGeom prst="rect">
            <a:avLst/>
          </a:prstGeom>
        </p:spPr>
      </p:pic>
      <p:grpSp>
        <p:nvGrpSpPr>
          <p:cNvPr id="7" name="Group 6">
            <a:extLst>
              <a:ext uri="{FF2B5EF4-FFF2-40B4-BE49-F238E27FC236}">
                <a16:creationId xmlns:a16="http://schemas.microsoft.com/office/drawing/2014/main" id="{682620F1-53BB-7654-DF40-410C840488B6}"/>
              </a:ext>
            </a:extLst>
          </p:cNvPr>
          <p:cNvGrpSpPr/>
          <p:nvPr/>
        </p:nvGrpSpPr>
        <p:grpSpPr>
          <a:xfrm>
            <a:off x="8118076" y="489921"/>
            <a:ext cx="1755000" cy="516533"/>
            <a:chOff x="3186500" y="687165"/>
            <a:chExt cx="1755000" cy="516533"/>
          </a:xfrm>
        </p:grpSpPr>
        <p:sp>
          <p:nvSpPr>
            <p:cNvPr id="8" name="Rectangle 7">
              <a:extLst>
                <a:ext uri="{FF2B5EF4-FFF2-40B4-BE49-F238E27FC236}">
                  <a16:creationId xmlns:a16="http://schemas.microsoft.com/office/drawing/2014/main" id="{E09393FB-5E79-CF3D-3DA7-CA8F981B726C}"/>
                </a:ext>
              </a:extLst>
            </p:cNvPr>
            <p:cNvSpPr/>
            <p:nvPr/>
          </p:nvSpPr>
          <p:spPr>
            <a:xfrm>
              <a:off x="3186500" y="687165"/>
              <a:ext cx="1755000" cy="51653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9" name="TextBox 8">
              <a:extLst>
                <a:ext uri="{FF2B5EF4-FFF2-40B4-BE49-F238E27FC236}">
                  <a16:creationId xmlns:a16="http://schemas.microsoft.com/office/drawing/2014/main" id="{C51C8B5C-A5EF-53E1-85AD-5079E681535E}"/>
                </a:ext>
              </a:extLst>
            </p:cNvPr>
            <p:cNvSpPr txBox="1"/>
            <p:nvPr/>
          </p:nvSpPr>
          <p:spPr>
            <a:xfrm>
              <a:off x="3186500" y="687165"/>
              <a:ext cx="1755000" cy="5165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de-DE" sz="2800" kern="1200" dirty="0"/>
                <a:t>Activity 2</a:t>
              </a:r>
              <a:endParaRPr lang="en-GB" sz="2800" kern="1200" dirty="0"/>
            </a:p>
          </p:txBody>
        </p:sp>
      </p:grpSp>
    </p:spTree>
    <p:extLst>
      <p:ext uri="{BB962C8B-B14F-4D97-AF65-F5344CB8AC3E}">
        <p14:creationId xmlns:p14="http://schemas.microsoft.com/office/powerpoint/2010/main" val="189561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xfrm>
            <a:off x="581192" y="1365677"/>
            <a:ext cx="6695908" cy="711536"/>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GB" dirty="0"/>
              <a:t>How can co-creation help in </a:t>
            </a:r>
            <a:r>
              <a:rPr lang="en-GB" b="1" dirty="0"/>
              <a:t>Prioritising (PRIORITISE)</a:t>
            </a:r>
            <a:r>
              <a:rPr lang="en-GB" dirty="0"/>
              <a:t> the right solution?</a:t>
            </a:r>
            <a:endParaRPr dirty="0"/>
          </a:p>
        </p:txBody>
      </p:sp>
      <p:sp>
        <p:nvSpPr>
          <p:cNvPr id="229" name="Google Shape;229;p24"/>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9</a:t>
            </a:fld>
            <a:endParaRPr/>
          </a:p>
        </p:txBody>
      </p:sp>
      <p:sp>
        <p:nvSpPr>
          <p:cNvPr id="3" name="TextBox 2">
            <a:extLst>
              <a:ext uri="{FF2B5EF4-FFF2-40B4-BE49-F238E27FC236}">
                <a16:creationId xmlns:a16="http://schemas.microsoft.com/office/drawing/2014/main" id="{C229D8FD-A66B-E917-0BF0-09E7977C7C34}"/>
              </a:ext>
            </a:extLst>
          </p:cNvPr>
          <p:cNvSpPr txBox="1"/>
          <p:nvPr/>
        </p:nvSpPr>
        <p:spPr>
          <a:xfrm>
            <a:off x="247817" y="2413337"/>
            <a:ext cx="6695908" cy="4462760"/>
          </a:xfrm>
          <a:prstGeom prst="rect">
            <a:avLst/>
          </a:prstGeom>
          <a:noFill/>
        </p:spPr>
        <p:txBody>
          <a:bodyPr wrap="square">
            <a:spAutoFit/>
          </a:bodyPr>
          <a:lstStyle/>
          <a:p>
            <a:pPr marL="285750" indent="-285750">
              <a:buFont typeface="Arial" panose="020B0604020202020204" pitchFamily="34" charset="0"/>
              <a:buChar char="•"/>
            </a:pPr>
            <a:r>
              <a:rPr lang="en-GB" dirty="0"/>
              <a:t>A good starting point is to </a:t>
            </a:r>
            <a:r>
              <a:rPr lang="en-GB" b="1" dirty="0"/>
              <a:t>identify the connections between what the nature-based solution can deliver and the relevant strategic priorities of the city, the wider area and global targets</a:t>
            </a:r>
            <a:r>
              <a:rPr lang="en-GB" dirty="0"/>
              <a:t>. (Source: Connecting nature: </a:t>
            </a:r>
            <a:r>
              <a:rPr lang="en-GB" dirty="0">
                <a:hlinkClick r:id="rId3"/>
              </a:rPr>
              <a:t>https://connectingnature.oppla.eu/sites/default/files/uploads/aligningnbswithstrategicprioritiesguideempath50.pdf</a:t>
            </a:r>
            <a:r>
              <a:rPr lang="en-GB" dirty="0"/>
              <a:t>)</a:t>
            </a:r>
          </a:p>
          <a:p>
            <a:pPr marL="285750" indent="-285750">
              <a:buFont typeface="Arial" panose="020B0604020202020204" pitchFamily="34" charset="0"/>
              <a:buChar char="•"/>
            </a:pPr>
            <a:endParaRPr lang="en-GB" dirty="0"/>
          </a:p>
          <a:p>
            <a:r>
              <a:rPr lang="en-GB" sz="1800" dirty="0">
                <a:solidFill>
                  <a:srgbClr val="019266"/>
                </a:solidFill>
              </a:rPr>
              <a:t>Steps for Prioritising with co-creation!</a:t>
            </a:r>
          </a:p>
          <a:p>
            <a:pPr marL="285750" indent="-285750">
              <a:buFont typeface="Arial" panose="020B0604020202020204" pitchFamily="34" charset="0"/>
              <a:buChar char="•"/>
            </a:pPr>
            <a:r>
              <a:rPr lang="en-GB" dirty="0"/>
              <a:t>Taking Stock(Baseline Review)</a:t>
            </a:r>
          </a:p>
          <a:p>
            <a:pPr marL="285750" indent="-285750">
              <a:buFont typeface="Arial" panose="020B0604020202020204" pitchFamily="34" charset="0"/>
              <a:buChar char="•"/>
            </a:pPr>
            <a:r>
              <a:rPr lang="en-GB" dirty="0"/>
              <a:t>Mapping relevant departments</a:t>
            </a:r>
          </a:p>
          <a:p>
            <a:pPr marL="285750" indent="-285750">
              <a:buFont typeface="Arial" panose="020B0604020202020204" pitchFamily="34" charset="0"/>
              <a:buChar char="•"/>
            </a:pPr>
            <a:r>
              <a:rPr lang="en-GB" dirty="0"/>
              <a:t>Aligning NbS to city specific strategic priorities</a:t>
            </a:r>
          </a:p>
          <a:p>
            <a:pPr marL="285750" indent="-285750">
              <a:buFont typeface="Arial" panose="020B0604020202020204" pitchFamily="34" charset="0"/>
              <a:buChar char="•"/>
            </a:pPr>
            <a:r>
              <a:rPr lang="en-GB" dirty="0"/>
              <a:t>Embedding your project in the city’s or national and regional statutory frameworks</a:t>
            </a:r>
          </a:p>
          <a:p>
            <a:pPr marL="285750" indent="-285750">
              <a:buFont typeface="Arial" panose="020B0604020202020204" pitchFamily="34" charset="0"/>
              <a:buChar char="•"/>
            </a:pPr>
            <a:r>
              <a:rPr lang="en-GB" dirty="0"/>
              <a:t>Aligning your nature-based solution with UN Sustainable Development Goals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dirty="0"/>
          </a:p>
          <a:p>
            <a:endParaRPr lang="en-GB" dirty="0"/>
          </a:p>
        </p:txBody>
      </p:sp>
      <p:pic>
        <p:nvPicPr>
          <p:cNvPr id="5" name="Picture 4">
            <a:extLst>
              <a:ext uri="{FF2B5EF4-FFF2-40B4-BE49-F238E27FC236}">
                <a16:creationId xmlns:a16="http://schemas.microsoft.com/office/drawing/2014/main" id="{7C519C4D-FE8B-ECFA-64E0-371770E067D9}"/>
              </a:ext>
            </a:extLst>
          </p:cNvPr>
          <p:cNvPicPr>
            <a:picLocks noChangeAspect="1"/>
          </p:cNvPicPr>
          <p:nvPr/>
        </p:nvPicPr>
        <p:blipFill>
          <a:blip r:embed="rId4"/>
          <a:stretch>
            <a:fillRect/>
          </a:stretch>
        </p:blipFill>
        <p:spPr>
          <a:xfrm>
            <a:off x="7277100" y="83152"/>
            <a:ext cx="4800941" cy="6621078"/>
          </a:xfrm>
          <a:prstGeom prst="rect">
            <a:avLst/>
          </a:prstGeom>
        </p:spPr>
      </p:pic>
    </p:spTree>
    <p:extLst>
      <p:ext uri="{BB962C8B-B14F-4D97-AF65-F5344CB8AC3E}">
        <p14:creationId xmlns:p14="http://schemas.microsoft.com/office/powerpoint/2010/main" val="1542162055"/>
      </p:ext>
    </p:extLst>
  </p:cSld>
  <p:clrMapOvr>
    <a:masterClrMapping/>
  </p:clrMapOvr>
</p:sld>
</file>

<file path=ppt/theme/theme1.xml><?xml version="1.0" encoding="utf-8"?>
<a:theme xmlns:a="http://schemas.openxmlformats.org/drawingml/2006/main" name="Dividend">
  <a:themeElements>
    <a:clrScheme name="NBS EduWORLD">
      <a:dk1>
        <a:srgbClr val="000000"/>
      </a:dk1>
      <a:lt1>
        <a:srgbClr val="FFFFFF"/>
      </a:lt1>
      <a:dk2>
        <a:srgbClr val="3D3D3D"/>
      </a:dk2>
      <a:lt2>
        <a:srgbClr val="EBEBEB"/>
      </a:lt2>
      <a:accent1>
        <a:srgbClr val="019266"/>
      </a:accent1>
      <a:accent2>
        <a:srgbClr val="00C897"/>
      </a:accent2>
      <a:accent3>
        <a:srgbClr val="88D5A9"/>
      </a:accent3>
      <a:accent4>
        <a:srgbClr val="FDD365"/>
      </a:accent4>
      <a:accent5>
        <a:srgbClr val="FFEDC1"/>
      </a:accent5>
      <a:accent6>
        <a:srgbClr val="A1561F"/>
      </a:accent6>
      <a:hlink>
        <a:srgbClr val="019266"/>
      </a:hlink>
      <a:folHlink>
        <a:srgbClr val="0192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ed2f345-8b19-4e58-9d0b-c5c4ffbdf5c8">
      <Terms xmlns="http://schemas.microsoft.com/office/infopath/2007/PartnerControls"/>
    </lcf76f155ced4ddcb4097134ff3c332f>
    <TaxCatchAll xmlns="05e234c5-d36f-418b-93c1-f000f7e26a1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9F8A7204DDCBC449E51D1C5E74A41C8" ma:contentTypeVersion="15" ma:contentTypeDescription="Create a new document." ma:contentTypeScope="" ma:versionID="509389099d8f60417d4cb92a9d39690e">
  <xsd:schema xmlns:xsd="http://www.w3.org/2001/XMLSchema" xmlns:xs="http://www.w3.org/2001/XMLSchema" xmlns:p="http://schemas.microsoft.com/office/2006/metadata/properties" xmlns:ns2="0ed2f345-8b19-4e58-9d0b-c5c4ffbdf5c8" xmlns:ns3="05e234c5-d36f-418b-93c1-f000f7e26a11" targetNamespace="http://schemas.microsoft.com/office/2006/metadata/properties" ma:root="true" ma:fieldsID="e90a12db8c05a2aa1923a53e83e70744" ns2:_="" ns3:_="">
    <xsd:import namespace="0ed2f345-8b19-4e58-9d0b-c5c4ffbdf5c8"/>
    <xsd:import namespace="05e234c5-d36f-418b-93c1-f000f7e26a1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d2f345-8b19-4e58-9d0b-c5c4ffbdf5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e360e1e7-0205-4293-996e-e92bd7c6282b"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5e234c5-d36f-418b-93c1-f000f7e26a1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6be98c2-c58f-4e9e-841c-f2831a0554dd}" ma:internalName="TaxCatchAll" ma:showField="CatchAllData" ma:web="05e234c5-d36f-418b-93c1-f000f7e26a11">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FC9C5F-7AE4-4000-99CA-FE11AF87A215}">
  <ds:schemaRefs>
    <ds:schemaRef ds:uri="http://schemas.microsoft.com/sharepoint/v3/contenttype/forms"/>
  </ds:schemaRefs>
</ds:datastoreItem>
</file>

<file path=customXml/itemProps2.xml><?xml version="1.0" encoding="utf-8"?>
<ds:datastoreItem xmlns:ds="http://schemas.openxmlformats.org/officeDocument/2006/customXml" ds:itemID="{D614C468-6DA3-4C95-B52F-6CBBCC41C34F}">
  <ds:schemaRefs>
    <ds:schemaRef ds:uri="http://schemas.microsoft.com/office/2006/metadata/properties"/>
    <ds:schemaRef ds:uri="http://schemas.microsoft.com/office/infopath/2007/PartnerControls"/>
    <ds:schemaRef ds:uri="0ed2f345-8b19-4e58-9d0b-c5c4ffbdf5c8"/>
    <ds:schemaRef ds:uri="05e234c5-d36f-418b-93c1-f000f7e26a11"/>
  </ds:schemaRefs>
</ds:datastoreItem>
</file>

<file path=customXml/itemProps3.xml><?xml version="1.0" encoding="utf-8"?>
<ds:datastoreItem xmlns:ds="http://schemas.openxmlformats.org/officeDocument/2006/customXml" ds:itemID="{4688533B-1D50-4001-A6F4-592B5B726C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d2f345-8b19-4e58-9d0b-c5c4ffbdf5c8"/>
    <ds:schemaRef ds:uri="05e234c5-d36f-418b-93c1-f000f7e26a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11363</TotalTime>
  <Words>974</Words>
  <Application>Microsoft Office PowerPoint</Application>
  <PresentationFormat>Widescreen</PresentationFormat>
  <Paragraphs>145</Paragraphs>
  <Slides>15</Slides>
  <Notes>14</Notes>
  <HiddenSlides>0</HiddenSlides>
  <MMClips>2</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Dividend</vt:lpstr>
      <vt:lpstr>UrbanByNature:  Going through Step 3 and 4 PRIORITISE, COMMIT AND PLAN  In-person lecture and discussions</vt:lpstr>
      <vt:lpstr> Learning Outcomes for this Learning Unit</vt:lpstr>
      <vt:lpstr>PowerPoint Presentation</vt:lpstr>
      <vt:lpstr>Prioritisation for NBS </vt:lpstr>
      <vt:lpstr>NBS co-creation? What is it? (video 2 min)</vt:lpstr>
      <vt:lpstr>NBS co-creation</vt:lpstr>
      <vt:lpstr>NBS co-creation Principles and Criteria</vt:lpstr>
      <vt:lpstr>NBS co-creation? What is it? </vt:lpstr>
      <vt:lpstr>How can co-creation help in Prioritising (PRIORITISE) the right solution?</vt:lpstr>
      <vt:lpstr>Case Study – A Coruna</vt:lpstr>
      <vt:lpstr>What are some challenges with getting commitment (COMMIT) from relevant stakeholders?</vt:lpstr>
      <vt:lpstr>How to effectively PLAN an NbS?</vt:lpstr>
      <vt:lpstr>  Final Reflections: Prioritise, Commit and Plan</vt:lpstr>
      <vt:lpstr>  Final Reflections: Prioritise, Commit and Plan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NBS Educational Content in and for  County Offaly   WORKSHOP</dc:title>
  <dc:creator>Maria Gallo</dc:creator>
  <cp:lastModifiedBy>Shreya Utkarsh</cp:lastModifiedBy>
  <cp:revision>51</cp:revision>
  <dcterms:modified xsi:type="dcterms:W3CDTF">2024-12-19T11:36:37Z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0x01010029F8A7204DDCBC449E51D1C5E74A41C8</vt:lpwstr>
  </property>
  <property fmtid="{D5CDD505-2E9C-101B-9397-08002B2CF9AE}" pid="3" name="MediaServiceImageTags">
    <vt:lpwstr/>
  </property>
</Properties>
</file>