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9" r:id="rId4"/>
  </p:sldMasterIdLst>
  <p:notesMasterIdLst>
    <p:notesMasterId r:id="rId23"/>
  </p:notesMasterIdLst>
  <p:sldIdLst>
    <p:sldId id="256" r:id="rId5"/>
    <p:sldId id="271" r:id="rId6"/>
    <p:sldId id="306" r:id="rId7"/>
    <p:sldId id="276" r:id="rId8"/>
    <p:sldId id="299" r:id="rId9"/>
    <p:sldId id="302" r:id="rId10"/>
    <p:sldId id="277" r:id="rId11"/>
    <p:sldId id="303" r:id="rId12"/>
    <p:sldId id="275" r:id="rId13"/>
    <p:sldId id="304" r:id="rId14"/>
    <p:sldId id="301" r:id="rId15"/>
    <p:sldId id="290" r:id="rId16"/>
    <p:sldId id="307" r:id="rId17"/>
    <p:sldId id="308" r:id="rId18"/>
    <p:sldId id="286" r:id="rId19"/>
    <p:sldId id="305" r:id="rId20"/>
    <p:sldId id="283" r:id="rId21"/>
    <p:sldId id="257" r:id="rId22"/>
  </p:sldIdLst>
  <p:sldSz cx="12192000" cy="6858000"/>
  <p:notesSz cx="6858000" cy="9144000"/>
  <p:embeddedFontLst>
    <p:embeddedFont>
      <p:font typeface="Gill Sans" panose="020B0604020202020204" charset="0"/>
      <p:regular r:id="rId24"/>
      <p:bold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997DC3-0350-444B-8E45-0B8E14A663BF}" v="808" dt="2024-11-27T00:54:44.0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77" autoAdjust="0"/>
  </p:normalViewPr>
  <p:slideViewPr>
    <p:cSldViewPr snapToGrid="0">
      <p:cViewPr varScale="1">
        <p:scale>
          <a:sx n="39" d="100"/>
          <a:sy n="39" d="100"/>
        </p:scale>
        <p:origin x="60" y="7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onora Lekavičiūtė" userId="2548c2f4-a750-4ffe-a02c-3be3503034da" providerId="ADAL" clId="{0F56A07D-721D-4744-BC66-BBF8F2175FB1}"/>
    <pc:docChg chg="modSld">
      <pc:chgData name="Eleonora Lekavičiūtė" userId="2548c2f4-a750-4ffe-a02c-3be3503034da" providerId="ADAL" clId="{0F56A07D-721D-4744-BC66-BBF8F2175FB1}" dt="2024-10-31T10:30:19.976" v="85" actId="20577"/>
      <pc:docMkLst>
        <pc:docMk/>
      </pc:docMkLst>
      <pc:sldChg chg="modSp mod">
        <pc:chgData name="Eleonora Lekavičiūtė" userId="2548c2f4-a750-4ffe-a02c-3be3503034da" providerId="ADAL" clId="{0F56A07D-721D-4744-BC66-BBF8F2175FB1}" dt="2024-10-31T10:30:19.976" v="85" actId="20577"/>
        <pc:sldMkLst>
          <pc:docMk/>
          <pc:sldMk cId="3439967251" sldId="280"/>
        </pc:sldMkLst>
        <pc:spChg chg="mod">
          <ac:chgData name="Eleonora Lekavičiūtė" userId="2548c2f4-a750-4ffe-a02c-3be3503034da" providerId="ADAL" clId="{0F56A07D-721D-4744-BC66-BBF8F2175FB1}" dt="2024-10-31T10:30:19.976" v="85" actId="20577"/>
          <ac:spMkLst>
            <pc:docMk/>
            <pc:sldMk cId="3439967251" sldId="280"/>
            <ac:spMk id="8" creationId="{D93E8EA0-DC02-BFB1-4C9A-79039002B452}"/>
          </ac:spMkLst>
        </pc:spChg>
      </pc:sldChg>
      <pc:sldChg chg="modSp mod">
        <pc:chgData name="Eleonora Lekavičiūtė" userId="2548c2f4-a750-4ffe-a02c-3be3503034da" providerId="ADAL" clId="{0F56A07D-721D-4744-BC66-BBF8F2175FB1}" dt="2024-10-31T10:28:06.064" v="25" actId="20577"/>
        <pc:sldMkLst>
          <pc:docMk/>
          <pc:sldMk cId="1530059006" sldId="286"/>
        </pc:sldMkLst>
        <pc:spChg chg="mod">
          <ac:chgData name="Eleonora Lekavičiūtė" userId="2548c2f4-a750-4ffe-a02c-3be3503034da" providerId="ADAL" clId="{0F56A07D-721D-4744-BC66-BBF8F2175FB1}" dt="2024-10-31T10:28:06.064" v="25" actId="20577"/>
          <ac:spMkLst>
            <pc:docMk/>
            <pc:sldMk cId="1530059006" sldId="286"/>
            <ac:spMk id="3" creationId="{15782B0A-ED3F-64C6-9237-B86008E26D7C}"/>
          </ac:spMkLst>
        </pc:spChg>
      </pc:sldChg>
      <pc:sldChg chg="modSp">
        <pc:chgData name="Eleonora Lekavičiūtė" userId="2548c2f4-a750-4ffe-a02c-3be3503034da" providerId="ADAL" clId="{0F56A07D-721D-4744-BC66-BBF8F2175FB1}" dt="2024-10-31T10:27:29.186" v="13"/>
        <pc:sldMkLst>
          <pc:docMk/>
          <pc:sldMk cId="1415943132" sldId="293"/>
        </pc:sldMkLst>
        <pc:graphicFrameChg chg="mod">
          <ac:chgData name="Eleonora Lekavičiūtė" userId="2548c2f4-a750-4ffe-a02c-3be3503034da" providerId="ADAL" clId="{0F56A07D-721D-4744-BC66-BBF8F2175FB1}" dt="2024-10-31T10:27:29.186" v="13"/>
          <ac:graphicFrameMkLst>
            <pc:docMk/>
            <pc:sldMk cId="1415943132" sldId="293"/>
            <ac:graphicFrameMk id="6" creationId="{67070B81-6B8B-AE11-38CE-8DF14D3A522C}"/>
          </ac:graphicFrameMkLst>
        </pc:graphicFrameChg>
      </pc:sldChg>
    </pc:docChg>
  </pc:docChgLst>
  <pc:docChgLst>
    <pc:chgData name="Iselin Berg Mulvik" userId="39e07053-fec2-453f-a2cc-3932673740cd" providerId="ADAL" clId="{3C997DC3-0350-444B-8E45-0B8E14A663BF}"/>
    <pc:docChg chg="undo custSel addSld delSld modSld sldOrd">
      <pc:chgData name="Iselin Berg Mulvik" userId="39e07053-fec2-453f-a2cc-3932673740cd" providerId="ADAL" clId="{3C997DC3-0350-444B-8E45-0B8E14A663BF}" dt="2024-11-27T00:55:00.241" v="10844" actId="20577"/>
      <pc:docMkLst>
        <pc:docMk/>
      </pc:docMkLst>
      <pc:sldChg chg="modSp mod">
        <pc:chgData name="Iselin Berg Mulvik" userId="39e07053-fec2-453f-a2cc-3932673740cd" providerId="ADAL" clId="{3C997DC3-0350-444B-8E45-0B8E14A663BF}" dt="2024-11-24T15:27:18.728" v="29" actId="20577"/>
        <pc:sldMkLst>
          <pc:docMk/>
          <pc:sldMk cId="0" sldId="256"/>
        </pc:sldMkLst>
        <pc:spChg chg="mod">
          <ac:chgData name="Iselin Berg Mulvik" userId="39e07053-fec2-453f-a2cc-3932673740cd" providerId="ADAL" clId="{3C997DC3-0350-444B-8E45-0B8E14A663BF}" dt="2024-11-24T15:27:18.728" v="29" actId="20577"/>
          <ac:spMkLst>
            <pc:docMk/>
            <pc:sldMk cId="0" sldId="256"/>
            <ac:spMk id="214" creationId="{00000000-0000-0000-0000-000000000000}"/>
          </ac:spMkLst>
        </pc:spChg>
      </pc:sldChg>
      <pc:sldChg chg="modSp mod modNotesTx">
        <pc:chgData name="Iselin Berg Mulvik" userId="39e07053-fec2-453f-a2cc-3932673740cd" providerId="ADAL" clId="{3C997DC3-0350-444B-8E45-0B8E14A663BF}" dt="2024-11-26T23:04:09.387" v="7784" actId="1076"/>
        <pc:sldMkLst>
          <pc:docMk/>
          <pc:sldMk cId="0" sldId="257"/>
        </pc:sldMkLst>
        <pc:spChg chg="mod">
          <ac:chgData name="Iselin Berg Mulvik" userId="39e07053-fec2-453f-a2cc-3932673740cd" providerId="ADAL" clId="{3C997DC3-0350-444B-8E45-0B8E14A663BF}" dt="2024-11-26T23:04:09.387" v="7784" actId="1076"/>
          <ac:spMkLst>
            <pc:docMk/>
            <pc:sldMk cId="0" sldId="257"/>
            <ac:spMk id="2" creationId="{ECE033D5-31FB-F5B6-B409-7021D3F9F209}"/>
          </ac:spMkLst>
        </pc:spChg>
      </pc:sldChg>
      <pc:sldChg chg="del">
        <pc:chgData name="Iselin Berg Mulvik" userId="39e07053-fec2-453f-a2cc-3932673740cd" providerId="ADAL" clId="{3C997DC3-0350-444B-8E45-0B8E14A663BF}" dt="2024-11-26T21:24:43.968" v="4715" actId="47"/>
        <pc:sldMkLst>
          <pc:docMk/>
          <pc:sldMk cId="1419694161" sldId="270"/>
        </pc:sldMkLst>
      </pc:sldChg>
      <pc:sldChg chg="delSp modSp mod">
        <pc:chgData name="Iselin Berg Mulvik" userId="39e07053-fec2-453f-a2cc-3932673740cd" providerId="ADAL" clId="{3C997DC3-0350-444B-8E45-0B8E14A663BF}" dt="2024-11-26T23:24:15.974" v="8652" actId="27636"/>
        <pc:sldMkLst>
          <pc:docMk/>
          <pc:sldMk cId="104575991" sldId="271"/>
        </pc:sldMkLst>
        <pc:spChg chg="mod">
          <ac:chgData name="Iselin Berg Mulvik" userId="39e07053-fec2-453f-a2cc-3932673740cd" providerId="ADAL" clId="{3C997DC3-0350-444B-8E45-0B8E14A663BF}" dt="2024-11-26T23:24:15.974" v="8652" actId="27636"/>
          <ac:spMkLst>
            <pc:docMk/>
            <pc:sldMk cId="104575991" sldId="271"/>
            <ac:spMk id="2" creationId="{993A206D-41AE-C4A2-F7C9-21EBAA13440D}"/>
          </ac:spMkLst>
        </pc:spChg>
        <pc:spChg chg="del">
          <ac:chgData name="Iselin Berg Mulvik" userId="39e07053-fec2-453f-a2cc-3932673740cd" providerId="ADAL" clId="{3C997DC3-0350-444B-8E45-0B8E14A663BF}" dt="2024-11-24T15:30:23.144" v="199" actId="478"/>
          <ac:spMkLst>
            <pc:docMk/>
            <pc:sldMk cId="104575991" sldId="271"/>
            <ac:spMk id="4" creationId="{4AA5FA98-11C2-4B74-D86B-3C22175DB4B1}"/>
          </ac:spMkLst>
        </pc:spChg>
      </pc:sldChg>
      <pc:sldChg chg="modSp del mod">
        <pc:chgData name="Iselin Berg Mulvik" userId="39e07053-fec2-453f-a2cc-3932673740cd" providerId="ADAL" clId="{3C997DC3-0350-444B-8E45-0B8E14A663BF}" dt="2024-11-24T15:33:09.028" v="426" actId="2696"/>
        <pc:sldMkLst>
          <pc:docMk/>
          <pc:sldMk cId="187803084" sldId="275"/>
        </pc:sldMkLst>
        <pc:spChg chg="mod">
          <ac:chgData name="Iselin Berg Mulvik" userId="39e07053-fec2-453f-a2cc-3932673740cd" providerId="ADAL" clId="{3C997DC3-0350-444B-8E45-0B8E14A663BF}" dt="2024-11-24T15:32:59.418" v="425" actId="20577"/>
          <ac:spMkLst>
            <pc:docMk/>
            <pc:sldMk cId="187803084" sldId="275"/>
            <ac:spMk id="227" creationId="{00000000-0000-0000-0000-000000000000}"/>
          </ac:spMkLst>
        </pc:spChg>
      </pc:sldChg>
      <pc:sldChg chg="addSp delSp modSp add del mod">
        <pc:chgData name="Iselin Berg Mulvik" userId="39e07053-fec2-453f-a2cc-3932673740cd" providerId="ADAL" clId="{3C997DC3-0350-444B-8E45-0B8E14A663BF}" dt="2024-11-27T00:24:29.464" v="10059" actId="1076"/>
        <pc:sldMkLst>
          <pc:docMk/>
          <pc:sldMk cId="2874962270" sldId="275"/>
        </pc:sldMkLst>
        <pc:spChg chg="del mod">
          <ac:chgData name="Iselin Berg Mulvik" userId="39e07053-fec2-453f-a2cc-3932673740cd" providerId="ADAL" clId="{3C997DC3-0350-444B-8E45-0B8E14A663BF}" dt="2024-11-26T23:58:09.319" v="9645" actId="21"/>
          <ac:spMkLst>
            <pc:docMk/>
            <pc:sldMk cId="2874962270" sldId="275"/>
            <ac:spMk id="2" creationId="{00000000-0000-0000-0000-000000000000}"/>
          </ac:spMkLst>
        </pc:spChg>
        <pc:spChg chg="del">
          <ac:chgData name="Iselin Berg Mulvik" userId="39e07053-fec2-453f-a2cc-3932673740cd" providerId="ADAL" clId="{3C997DC3-0350-444B-8E45-0B8E14A663BF}" dt="2024-11-26T23:41:22.398" v="9002" actId="478"/>
          <ac:spMkLst>
            <pc:docMk/>
            <pc:sldMk cId="2874962270" sldId="275"/>
            <ac:spMk id="4" creationId="{00000000-0000-0000-0000-000000000000}"/>
          </ac:spMkLst>
        </pc:spChg>
        <pc:spChg chg="add del mod">
          <ac:chgData name="Iselin Berg Mulvik" userId="39e07053-fec2-453f-a2cc-3932673740cd" providerId="ADAL" clId="{3C997DC3-0350-444B-8E45-0B8E14A663BF}" dt="2024-11-26T23:58:22.104" v="9649"/>
          <ac:spMkLst>
            <pc:docMk/>
            <pc:sldMk cId="2874962270" sldId="275"/>
            <ac:spMk id="9" creationId="{A227D4B2-0992-2595-4348-C64677327909}"/>
          </ac:spMkLst>
        </pc:spChg>
        <pc:spChg chg="add mod">
          <ac:chgData name="Iselin Berg Mulvik" userId="39e07053-fec2-453f-a2cc-3932673740cd" providerId="ADAL" clId="{3C997DC3-0350-444B-8E45-0B8E14A663BF}" dt="2024-11-27T00:24:29.464" v="10059" actId="1076"/>
          <ac:spMkLst>
            <pc:docMk/>
            <pc:sldMk cId="2874962270" sldId="275"/>
            <ac:spMk id="10" creationId="{00000000-0000-0000-0000-000000000000}"/>
          </ac:spMkLst>
        </pc:spChg>
        <pc:picChg chg="add del mod">
          <ac:chgData name="Iselin Berg Mulvik" userId="39e07053-fec2-453f-a2cc-3932673740cd" providerId="ADAL" clId="{3C997DC3-0350-444B-8E45-0B8E14A663BF}" dt="2024-11-26T23:57:05.250" v="9629" actId="478"/>
          <ac:picMkLst>
            <pc:docMk/>
            <pc:sldMk cId="2874962270" sldId="275"/>
            <ac:picMk id="5" creationId="{A5D53049-A113-F946-C166-ADC4418439AE}"/>
          </ac:picMkLst>
        </pc:picChg>
        <pc:picChg chg="add mod ord">
          <ac:chgData name="Iselin Berg Mulvik" userId="39e07053-fec2-453f-a2cc-3932673740cd" providerId="ADAL" clId="{3C997DC3-0350-444B-8E45-0B8E14A663BF}" dt="2024-11-26T23:58:59.504" v="9655" actId="1035"/>
          <ac:picMkLst>
            <pc:docMk/>
            <pc:sldMk cId="2874962270" sldId="275"/>
            <ac:picMk id="7" creationId="{88110A4A-5BB1-93EE-2D2C-84245300B4D9}"/>
          </ac:picMkLst>
        </pc:picChg>
      </pc:sldChg>
      <pc:sldChg chg="modSp mod ord modNotesTx">
        <pc:chgData name="Iselin Berg Mulvik" userId="39e07053-fec2-453f-a2cc-3932673740cd" providerId="ADAL" clId="{3C997DC3-0350-444B-8E45-0B8E14A663BF}" dt="2024-11-26T21:17:08.510" v="4485" actId="113"/>
        <pc:sldMkLst>
          <pc:docMk/>
          <pc:sldMk cId="1824435863" sldId="276"/>
        </pc:sldMkLst>
        <pc:spChg chg="mod">
          <ac:chgData name="Iselin Berg Mulvik" userId="39e07053-fec2-453f-a2cc-3932673740cd" providerId="ADAL" clId="{3C997DC3-0350-444B-8E45-0B8E14A663BF}" dt="2024-11-26T20:24:33.350" v="1956" actId="1076"/>
          <ac:spMkLst>
            <pc:docMk/>
            <pc:sldMk cId="1824435863" sldId="276"/>
            <ac:spMk id="2" creationId="{9FB586B2-D010-6986-9756-A4E56FD1E333}"/>
          </ac:spMkLst>
        </pc:spChg>
        <pc:spChg chg="mod">
          <ac:chgData name="Iselin Berg Mulvik" userId="39e07053-fec2-453f-a2cc-3932673740cd" providerId="ADAL" clId="{3C997DC3-0350-444B-8E45-0B8E14A663BF}" dt="2024-11-26T21:17:08.510" v="4485" actId="113"/>
          <ac:spMkLst>
            <pc:docMk/>
            <pc:sldMk cId="1824435863" sldId="276"/>
            <ac:spMk id="4" creationId="{779291CD-9D85-B9AA-CC06-E8840590F668}"/>
          </ac:spMkLst>
        </pc:spChg>
        <pc:spChg chg="mod">
          <ac:chgData name="Iselin Berg Mulvik" userId="39e07053-fec2-453f-a2cc-3932673740cd" providerId="ADAL" clId="{3C997DC3-0350-444B-8E45-0B8E14A663BF}" dt="2024-11-24T15:31:07.495" v="278" actId="20577"/>
          <ac:spMkLst>
            <pc:docMk/>
            <pc:sldMk cId="1824435863" sldId="276"/>
            <ac:spMk id="227" creationId="{00000000-0000-0000-0000-000000000000}"/>
          </ac:spMkLst>
        </pc:spChg>
      </pc:sldChg>
      <pc:sldChg chg="addSp delSp modSp mod modNotesTx">
        <pc:chgData name="Iselin Berg Mulvik" userId="39e07053-fec2-453f-a2cc-3932673740cd" providerId="ADAL" clId="{3C997DC3-0350-444B-8E45-0B8E14A663BF}" dt="2024-11-26T23:26:45.436" v="8757" actId="1037"/>
        <pc:sldMkLst>
          <pc:docMk/>
          <pc:sldMk cId="496956515" sldId="277"/>
        </pc:sldMkLst>
        <pc:spChg chg="mod">
          <ac:chgData name="Iselin Berg Mulvik" userId="39e07053-fec2-453f-a2cc-3932673740cd" providerId="ADAL" clId="{3C997DC3-0350-444B-8E45-0B8E14A663BF}" dt="2024-11-26T23:26:45.436" v="8757" actId="1037"/>
          <ac:spMkLst>
            <pc:docMk/>
            <pc:sldMk cId="496956515" sldId="277"/>
            <ac:spMk id="2" creationId="{9FB586B2-D010-6986-9756-A4E56FD1E333}"/>
          </ac:spMkLst>
        </pc:spChg>
        <pc:spChg chg="add del">
          <ac:chgData name="Iselin Berg Mulvik" userId="39e07053-fec2-453f-a2cc-3932673740cd" providerId="ADAL" clId="{3C997DC3-0350-444B-8E45-0B8E14A663BF}" dt="2024-11-26T23:09:30.896" v="7886" actId="478"/>
          <ac:spMkLst>
            <pc:docMk/>
            <pc:sldMk cId="496956515" sldId="277"/>
            <ac:spMk id="4" creationId="{D427F7B4-F316-6C65-426B-B9B827C50298}"/>
          </ac:spMkLst>
        </pc:spChg>
        <pc:spChg chg="add del mod">
          <ac:chgData name="Iselin Berg Mulvik" userId="39e07053-fec2-453f-a2cc-3932673740cd" providerId="ADAL" clId="{3C997DC3-0350-444B-8E45-0B8E14A663BF}" dt="2024-11-26T23:26:42.949" v="8755"/>
          <ac:spMkLst>
            <pc:docMk/>
            <pc:sldMk cId="496956515" sldId="277"/>
            <ac:spMk id="5" creationId="{06275563-1B5B-67DC-4DE2-E71C5B3DE660}"/>
          </ac:spMkLst>
        </pc:spChg>
        <pc:spChg chg="mod">
          <ac:chgData name="Iselin Berg Mulvik" userId="39e07053-fec2-453f-a2cc-3932673740cd" providerId="ADAL" clId="{3C997DC3-0350-444B-8E45-0B8E14A663BF}" dt="2024-11-26T23:15:05.823" v="8190" actId="20577"/>
          <ac:spMkLst>
            <pc:docMk/>
            <pc:sldMk cId="496956515" sldId="277"/>
            <ac:spMk id="227" creationId="{00000000-0000-0000-0000-000000000000}"/>
          </ac:spMkLst>
        </pc:spChg>
        <pc:spChg chg="mod">
          <ac:chgData name="Iselin Berg Mulvik" userId="39e07053-fec2-453f-a2cc-3932673740cd" providerId="ADAL" clId="{3C997DC3-0350-444B-8E45-0B8E14A663BF}" dt="2024-11-26T23:26:09.262" v="8753" actId="1037"/>
          <ac:spMkLst>
            <pc:docMk/>
            <pc:sldMk cId="496956515" sldId="277"/>
            <ac:spMk id="229" creationId="{00000000-0000-0000-0000-000000000000}"/>
          </ac:spMkLst>
        </pc:spChg>
      </pc:sldChg>
      <pc:sldChg chg="del">
        <pc:chgData name="Iselin Berg Mulvik" userId="39e07053-fec2-453f-a2cc-3932673740cd" providerId="ADAL" clId="{3C997DC3-0350-444B-8E45-0B8E14A663BF}" dt="2024-11-26T21:24:43.968" v="4715" actId="47"/>
        <pc:sldMkLst>
          <pc:docMk/>
          <pc:sldMk cId="1782064349" sldId="278"/>
        </pc:sldMkLst>
      </pc:sldChg>
      <pc:sldChg chg="add del">
        <pc:chgData name="Iselin Berg Mulvik" userId="39e07053-fec2-453f-a2cc-3932673740cd" providerId="ADAL" clId="{3C997DC3-0350-444B-8E45-0B8E14A663BF}" dt="2024-11-26T23:05:01.917" v="7821" actId="47"/>
        <pc:sldMkLst>
          <pc:docMk/>
          <pc:sldMk cId="3439967251" sldId="280"/>
        </pc:sldMkLst>
      </pc:sldChg>
      <pc:sldChg chg="del">
        <pc:chgData name="Iselin Berg Mulvik" userId="39e07053-fec2-453f-a2cc-3932673740cd" providerId="ADAL" clId="{3C997DC3-0350-444B-8E45-0B8E14A663BF}" dt="2024-11-26T23:36:16.048" v="8904" actId="47"/>
        <pc:sldMkLst>
          <pc:docMk/>
          <pc:sldMk cId="1789390423" sldId="281"/>
        </pc:sldMkLst>
      </pc:sldChg>
      <pc:sldChg chg="del">
        <pc:chgData name="Iselin Berg Mulvik" userId="39e07053-fec2-453f-a2cc-3932673740cd" providerId="ADAL" clId="{3C997DC3-0350-444B-8E45-0B8E14A663BF}" dt="2024-11-26T23:36:16.048" v="8904" actId="47"/>
        <pc:sldMkLst>
          <pc:docMk/>
          <pc:sldMk cId="4072529022" sldId="282"/>
        </pc:sldMkLst>
      </pc:sldChg>
      <pc:sldChg chg="addSp modSp add del mod modNotesTx">
        <pc:chgData name="Iselin Berg Mulvik" userId="39e07053-fec2-453f-a2cc-3932673740cd" providerId="ADAL" clId="{3C997DC3-0350-444B-8E45-0B8E14A663BF}" dt="2024-11-27T00:25:36.574" v="10066" actId="20577"/>
        <pc:sldMkLst>
          <pc:docMk/>
          <pc:sldMk cId="2463938619" sldId="283"/>
        </pc:sldMkLst>
        <pc:spChg chg="mod">
          <ac:chgData name="Iselin Berg Mulvik" userId="39e07053-fec2-453f-a2cc-3932673740cd" providerId="ADAL" clId="{3C997DC3-0350-444B-8E45-0B8E14A663BF}" dt="2024-11-26T23:47:47.651" v="9518"/>
          <ac:spMkLst>
            <pc:docMk/>
            <pc:sldMk cId="2463938619" sldId="283"/>
            <ac:spMk id="2" creationId="{5E719685-63D8-DFB9-FFB2-8DB952E6078C}"/>
          </ac:spMkLst>
        </pc:spChg>
        <pc:spChg chg="add mod">
          <ac:chgData name="Iselin Berg Mulvik" userId="39e07053-fec2-453f-a2cc-3932673740cd" providerId="ADAL" clId="{3C997DC3-0350-444B-8E45-0B8E14A663BF}" dt="2024-11-27T00:25:36.574" v="10066" actId="20577"/>
          <ac:spMkLst>
            <pc:docMk/>
            <pc:sldMk cId="2463938619" sldId="283"/>
            <ac:spMk id="3" creationId="{5179AACE-52B9-CE82-0C69-85B7B9184C79}"/>
          </ac:spMkLst>
        </pc:spChg>
        <pc:spChg chg="mod">
          <ac:chgData name="Iselin Berg Mulvik" userId="39e07053-fec2-453f-a2cc-3932673740cd" providerId="ADAL" clId="{3C997DC3-0350-444B-8E45-0B8E14A663BF}" dt="2024-11-26T23:05:06.453" v="7831" actId="20577"/>
          <ac:spMkLst>
            <pc:docMk/>
            <pc:sldMk cId="2463938619" sldId="283"/>
            <ac:spMk id="227" creationId="{932365C4-E18F-0B92-1E49-26574B380393}"/>
          </ac:spMkLst>
        </pc:spChg>
      </pc:sldChg>
      <pc:sldChg chg="modSp mod modNotesTx">
        <pc:chgData name="Iselin Berg Mulvik" userId="39e07053-fec2-453f-a2cc-3932673740cd" providerId="ADAL" clId="{3C997DC3-0350-444B-8E45-0B8E14A663BF}" dt="2024-11-27T00:51:03.149" v="10807" actId="20577"/>
        <pc:sldMkLst>
          <pc:docMk/>
          <pc:sldMk cId="1530059006" sldId="286"/>
        </pc:sldMkLst>
        <pc:spChg chg="mod">
          <ac:chgData name="Iselin Berg Mulvik" userId="39e07053-fec2-453f-a2cc-3932673740cd" providerId="ADAL" clId="{3C997DC3-0350-444B-8E45-0B8E14A663BF}" dt="2024-11-26T23:03:00.465" v="7780" actId="20577"/>
          <ac:spMkLst>
            <pc:docMk/>
            <pc:sldMk cId="1530059006" sldId="286"/>
            <ac:spMk id="3" creationId="{15782B0A-ED3F-64C6-9237-B86008E26D7C}"/>
          </ac:spMkLst>
        </pc:spChg>
        <pc:spChg chg="mod">
          <ac:chgData name="Iselin Berg Mulvik" userId="39e07053-fec2-453f-a2cc-3932673740cd" providerId="ADAL" clId="{3C997DC3-0350-444B-8E45-0B8E14A663BF}" dt="2024-11-26T23:37:02.274" v="8920" actId="20577"/>
          <ac:spMkLst>
            <pc:docMk/>
            <pc:sldMk cId="1530059006" sldId="286"/>
            <ac:spMk id="227" creationId="{CDF5C97F-3275-88EF-E0D6-7796F4A6721B}"/>
          </ac:spMkLst>
        </pc:spChg>
        <pc:graphicFrameChg chg="mod">
          <ac:chgData name="Iselin Berg Mulvik" userId="39e07053-fec2-453f-a2cc-3932673740cd" providerId="ADAL" clId="{3C997DC3-0350-444B-8E45-0B8E14A663BF}" dt="2024-11-27T00:51:03.149" v="10807" actId="20577"/>
          <ac:graphicFrameMkLst>
            <pc:docMk/>
            <pc:sldMk cId="1530059006" sldId="286"/>
            <ac:graphicFrameMk id="4" creationId="{6E42FD02-1692-6CB5-4289-2A69527A32D7}"/>
          </ac:graphicFrameMkLst>
        </pc:graphicFrameChg>
      </pc:sldChg>
      <pc:sldChg chg="del">
        <pc:chgData name="Iselin Berg Mulvik" userId="39e07053-fec2-453f-a2cc-3932673740cd" providerId="ADAL" clId="{3C997DC3-0350-444B-8E45-0B8E14A663BF}" dt="2024-11-26T23:04:39.484" v="7818" actId="47"/>
        <pc:sldMkLst>
          <pc:docMk/>
          <pc:sldMk cId="1749500750" sldId="289"/>
        </pc:sldMkLst>
      </pc:sldChg>
      <pc:sldChg chg="addSp delSp modSp mod ord modNotesTx">
        <pc:chgData name="Iselin Berg Mulvik" userId="39e07053-fec2-453f-a2cc-3932673740cd" providerId="ADAL" clId="{3C997DC3-0350-444B-8E45-0B8E14A663BF}" dt="2024-11-27T00:23:00.432" v="10049" actId="478"/>
        <pc:sldMkLst>
          <pc:docMk/>
          <pc:sldMk cId="2944841157" sldId="290"/>
        </pc:sldMkLst>
        <pc:spChg chg="add mod">
          <ac:chgData name="Iselin Berg Mulvik" userId="39e07053-fec2-453f-a2cc-3932673740cd" providerId="ADAL" clId="{3C997DC3-0350-444B-8E45-0B8E14A663BF}" dt="2024-11-27T00:15:02.915" v="9770" actId="113"/>
          <ac:spMkLst>
            <pc:docMk/>
            <pc:sldMk cId="2944841157" sldId="290"/>
            <ac:spMk id="2" creationId="{7CD22A77-F279-766F-324F-137963EDB56D}"/>
          </ac:spMkLst>
        </pc:spChg>
        <pc:spChg chg="del">
          <ac:chgData name="Iselin Berg Mulvik" userId="39e07053-fec2-453f-a2cc-3932673740cd" providerId="ADAL" clId="{3C997DC3-0350-444B-8E45-0B8E14A663BF}" dt="2024-11-27T00:23:00.432" v="10049" actId="478"/>
          <ac:spMkLst>
            <pc:docMk/>
            <pc:sldMk cId="2944841157" sldId="290"/>
            <ac:spMk id="3" creationId="{776B140C-E94D-BCDB-0093-557C19BC681F}"/>
          </ac:spMkLst>
        </pc:spChg>
        <pc:spChg chg="mod">
          <ac:chgData name="Iselin Berg Mulvik" userId="39e07053-fec2-453f-a2cc-3932673740cd" providerId="ADAL" clId="{3C997DC3-0350-444B-8E45-0B8E14A663BF}" dt="2024-11-26T23:35:51.896" v="8903" actId="20577"/>
          <ac:spMkLst>
            <pc:docMk/>
            <pc:sldMk cId="2944841157" sldId="290"/>
            <ac:spMk id="227" creationId="{3691F5D1-53C1-07FF-7B4A-B4775BD31D8D}"/>
          </ac:spMkLst>
        </pc:spChg>
        <pc:picChg chg="add del">
          <ac:chgData name="Iselin Berg Mulvik" userId="39e07053-fec2-453f-a2cc-3932673740cd" providerId="ADAL" clId="{3C997DC3-0350-444B-8E45-0B8E14A663BF}" dt="2024-11-27T00:13:14.037" v="9736" actId="478"/>
          <ac:picMkLst>
            <pc:docMk/>
            <pc:sldMk cId="2944841157" sldId="290"/>
            <ac:picMk id="5" creationId="{F3CD340E-6126-D751-A162-6B926C6DF958}"/>
          </ac:picMkLst>
        </pc:picChg>
      </pc:sldChg>
      <pc:sldChg chg="modSp del mod">
        <pc:chgData name="Iselin Berg Mulvik" userId="39e07053-fec2-453f-a2cc-3932673740cd" providerId="ADAL" clId="{3C997DC3-0350-444B-8E45-0B8E14A663BF}" dt="2024-11-26T22:20:39.033" v="7425" actId="47"/>
        <pc:sldMkLst>
          <pc:docMk/>
          <pc:sldMk cId="1415943132" sldId="293"/>
        </pc:sldMkLst>
        <pc:spChg chg="mod">
          <ac:chgData name="Iselin Berg Mulvik" userId="39e07053-fec2-453f-a2cc-3932673740cd" providerId="ADAL" clId="{3C997DC3-0350-444B-8E45-0B8E14A663BF}" dt="2024-11-26T21:29:29.756" v="4832" actId="20577"/>
          <ac:spMkLst>
            <pc:docMk/>
            <pc:sldMk cId="1415943132" sldId="293"/>
            <ac:spMk id="2" creationId="{F002BE37-034F-16BD-7CDF-C82165AF5D90}"/>
          </ac:spMkLst>
        </pc:spChg>
      </pc:sldChg>
      <pc:sldChg chg="del">
        <pc:chgData name="Iselin Berg Mulvik" userId="39e07053-fec2-453f-a2cc-3932673740cd" providerId="ADAL" clId="{3C997DC3-0350-444B-8E45-0B8E14A663BF}" dt="2024-11-26T23:36:34.466" v="8906" actId="47"/>
        <pc:sldMkLst>
          <pc:docMk/>
          <pc:sldMk cId="3855653257" sldId="294"/>
        </pc:sldMkLst>
      </pc:sldChg>
      <pc:sldChg chg="del">
        <pc:chgData name="Iselin Berg Mulvik" userId="39e07053-fec2-453f-a2cc-3932673740cd" providerId="ADAL" clId="{3C997DC3-0350-444B-8E45-0B8E14A663BF}" dt="2024-11-26T23:36:16.048" v="8904" actId="47"/>
        <pc:sldMkLst>
          <pc:docMk/>
          <pc:sldMk cId="1191913383" sldId="295"/>
        </pc:sldMkLst>
      </pc:sldChg>
      <pc:sldChg chg="del">
        <pc:chgData name="Iselin Berg Mulvik" userId="39e07053-fec2-453f-a2cc-3932673740cd" providerId="ADAL" clId="{3C997DC3-0350-444B-8E45-0B8E14A663BF}" dt="2024-11-26T23:36:19.193" v="8905" actId="47"/>
        <pc:sldMkLst>
          <pc:docMk/>
          <pc:sldMk cId="146324501" sldId="296"/>
        </pc:sldMkLst>
      </pc:sldChg>
      <pc:sldChg chg="delSp modSp del mod ord">
        <pc:chgData name="Iselin Berg Mulvik" userId="39e07053-fec2-453f-a2cc-3932673740cd" providerId="ADAL" clId="{3C997DC3-0350-444B-8E45-0B8E14A663BF}" dt="2024-11-26T23:03:57.856" v="7781" actId="47"/>
        <pc:sldMkLst>
          <pc:docMk/>
          <pc:sldMk cId="467032287" sldId="297"/>
        </pc:sldMkLst>
        <pc:spChg chg="mod">
          <ac:chgData name="Iselin Berg Mulvik" userId="39e07053-fec2-453f-a2cc-3932673740cd" providerId="ADAL" clId="{3C997DC3-0350-444B-8E45-0B8E14A663BF}" dt="2024-11-26T20:00:00.298" v="1103" actId="20577"/>
          <ac:spMkLst>
            <pc:docMk/>
            <pc:sldMk cId="467032287" sldId="297"/>
            <ac:spMk id="2" creationId="{77958F34-E1DC-11A5-BD73-28B1919EDF0F}"/>
          </ac:spMkLst>
        </pc:spChg>
        <pc:spChg chg="mod">
          <ac:chgData name="Iselin Berg Mulvik" userId="39e07053-fec2-453f-a2cc-3932673740cd" providerId="ADAL" clId="{3C997DC3-0350-444B-8E45-0B8E14A663BF}" dt="2024-11-26T19:52:13.666" v="832" actId="20577"/>
          <ac:spMkLst>
            <pc:docMk/>
            <pc:sldMk cId="467032287" sldId="297"/>
            <ac:spMk id="3" creationId="{69DC8E69-8CBC-AF62-49BE-8F874130298D}"/>
          </ac:spMkLst>
        </pc:spChg>
        <pc:spChg chg="del">
          <ac:chgData name="Iselin Berg Mulvik" userId="39e07053-fec2-453f-a2cc-3932673740cd" providerId="ADAL" clId="{3C997DC3-0350-444B-8E45-0B8E14A663BF}" dt="2024-11-26T20:00:03.919" v="1104" actId="478"/>
          <ac:spMkLst>
            <pc:docMk/>
            <pc:sldMk cId="467032287" sldId="297"/>
            <ac:spMk id="4" creationId="{BA142389-24E5-7F53-709C-D95420A91C9D}"/>
          </ac:spMkLst>
        </pc:spChg>
      </pc:sldChg>
      <pc:sldChg chg="modSp del mod ord">
        <pc:chgData name="Iselin Berg Mulvik" userId="39e07053-fec2-453f-a2cc-3932673740cd" providerId="ADAL" clId="{3C997DC3-0350-444B-8E45-0B8E14A663BF}" dt="2024-11-26T23:41:59.811" v="9004" actId="47"/>
        <pc:sldMkLst>
          <pc:docMk/>
          <pc:sldMk cId="985540049" sldId="298"/>
        </pc:sldMkLst>
        <pc:spChg chg="mod">
          <ac:chgData name="Iselin Berg Mulvik" userId="39e07053-fec2-453f-a2cc-3932673740cd" providerId="ADAL" clId="{3C997DC3-0350-444B-8E45-0B8E14A663BF}" dt="2024-11-26T23:34:27.232" v="8867" actId="113"/>
          <ac:spMkLst>
            <pc:docMk/>
            <pc:sldMk cId="985540049" sldId="298"/>
            <ac:spMk id="2" creationId="{00D1D9DF-E429-1BA7-551D-F616AB66815B}"/>
          </ac:spMkLst>
        </pc:spChg>
      </pc:sldChg>
      <pc:sldChg chg="modSp add del mod">
        <pc:chgData name="Iselin Berg Mulvik" userId="39e07053-fec2-453f-a2cc-3932673740cd" providerId="ADAL" clId="{3C997DC3-0350-444B-8E45-0B8E14A663BF}" dt="2024-11-24T15:31:34.219" v="325" actId="2696"/>
        <pc:sldMkLst>
          <pc:docMk/>
          <pc:sldMk cId="310572149" sldId="299"/>
        </pc:sldMkLst>
        <pc:spChg chg="mod">
          <ac:chgData name="Iselin Berg Mulvik" userId="39e07053-fec2-453f-a2cc-3932673740cd" providerId="ADAL" clId="{3C997DC3-0350-444B-8E45-0B8E14A663BF}" dt="2024-11-24T15:31:20.152" v="323" actId="20577"/>
          <ac:spMkLst>
            <pc:docMk/>
            <pc:sldMk cId="310572149" sldId="299"/>
            <ac:spMk id="227" creationId="{22CB5CB5-7E06-3ADD-44E1-7AFF7AABE2D4}"/>
          </ac:spMkLst>
        </pc:spChg>
      </pc:sldChg>
      <pc:sldChg chg="addSp delSp modSp add mod modNotesTx">
        <pc:chgData name="Iselin Berg Mulvik" userId="39e07053-fec2-453f-a2cc-3932673740cd" providerId="ADAL" clId="{3C997DC3-0350-444B-8E45-0B8E14A663BF}" dt="2024-11-26T21:17:14.218" v="4493" actId="20577"/>
        <pc:sldMkLst>
          <pc:docMk/>
          <pc:sldMk cId="2470138419" sldId="299"/>
        </pc:sldMkLst>
        <pc:spChg chg="del mod">
          <ac:chgData name="Iselin Berg Mulvik" userId="39e07053-fec2-453f-a2cc-3932673740cd" providerId="ADAL" clId="{3C997DC3-0350-444B-8E45-0B8E14A663BF}" dt="2024-11-26T20:42:04.817" v="2703" actId="478"/>
          <ac:spMkLst>
            <pc:docMk/>
            <pc:sldMk cId="2470138419" sldId="299"/>
            <ac:spMk id="2" creationId="{282FB76D-6E58-0A70-D826-4E2B9069D392}"/>
          </ac:spMkLst>
        </pc:spChg>
        <pc:spChg chg="add del mod">
          <ac:chgData name="Iselin Berg Mulvik" userId="39e07053-fec2-453f-a2cc-3932673740cd" providerId="ADAL" clId="{3C997DC3-0350-444B-8E45-0B8E14A663BF}" dt="2024-11-26T21:17:14.218" v="4493" actId="20577"/>
          <ac:spMkLst>
            <pc:docMk/>
            <pc:sldMk cId="2470138419" sldId="299"/>
            <ac:spMk id="4" creationId="{CAF7C7B0-56EC-4A5D-E7A9-2DF86501497C}"/>
          </ac:spMkLst>
        </pc:spChg>
        <pc:spChg chg="mod">
          <ac:chgData name="Iselin Berg Mulvik" userId="39e07053-fec2-453f-a2cc-3932673740cd" providerId="ADAL" clId="{3C997DC3-0350-444B-8E45-0B8E14A663BF}" dt="2024-11-26T20:55:08.185" v="3602" actId="20577"/>
          <ac:spMkLst>
            <pc:docMk/>
            <pc:sldMk cId="2470138419" sldId="299"/>
            <ac:spMk id="227" creationId="{04FBF4EC-DF59-69BB-645D-27849BE7E2F6}"/>
          </ac:spMkLst>
        </pc:spChg>
        <pc:picChg chg="add mod">
          <ac:chgData name="Iselin Berg Mulvik" userId="39e07053-fec2-453f-a2cc-3932673740cd" providerId="ADAL" clId="{3C997DC3-0350-444B-8E45-0B8E14A663BF}" dt="2024-11-26T20:49:47.850" v="2970" actId="1076"/>
          <ac:picMkLst>
            <pc:docMk/>
            <pc:sldMk cId="2470138419" sldId="299"/>
            <ac:picMk id="5" creationId="{DB84A397-9AD3-DD1C-C069-5242FE0072C7}"/>
          </ac:picMkLst>
        </pc:picChg>
        <pc:picChg chg="add mod ord">
          <ac:chgData name="Iselin Berg Mulvik" userId="39e07053-fec2-453f-a2cc-3932673740cd" providerId="ADAL" clId="{3C997DC3-0350-444B-8E45-0B8E14A663BF}" dt="2024-11-26T20:49:50.846" v="2972" actId="1076"/>
          <ac:picMkLst>
            <pc:docMk/>
            <pc:sldMk cId="2470138419" sldId="299"/>
            <ac:picMk id="7" creationId="{A9D29C3F-6514-D9B1-9289-22D381AE3CC4}"/>
          </ac:picMkLst>
        </pc:picChg>
      </pc:sldChg>
      <pc:sldChg chg="modSp add del mod">
        <pc:chgData name="Iselin Berg Mulvik" userId="39e07053-fec2-453f-a2cc-3932673740cd" providerId="ADAL" clId="{3C997DC3-0350-444B-8E45-0B8E14A663BF}" dt="2024-11-24T15:32:37.184" v="423" actId="2696"/>
        <pc:sldMkLst>
          <pc:docMk/>
          <pc:sldMk cId="1311283142" sldId="300"/>
        </pc:sldMkLst>
        <pc:spChg chg="mod">
          <ac:chgData name="Iselin Berg Mulvik" userId="39e07053-fec2-453f-a2cc-3932673740cd" providerId="ADAL" clId="{3C997DC3-0350-444B-8E45-0B8E14A663BF}" dt="2024-11-24T15:31:47.709" v="389" actId="20577"/>
          <ac:spMkLst>
            <pc:docMk/>
            <pc:sldMk cId="1311283142" sldId="300"/>
            <ac:spMk id="227" creationId="{C42818DB-788F-6129-BB50-F72C90C97D1E}"/>
          </ac:spMkLst>
        </pc:spChg>
      </pc:sldChg>
      <pc:sldChg chg="new del">
        <pc:chgData name="Iselin Berg Mulvik" userId="39e07053-fec2-453f-a2cc-3932673740cd" providerId="ADAL" clId="{3C997DC3-0350-444B-8E45-0B8E14A663BF}" dt="2024-11-26T21:44:11.238" v="5554" actId="47"/>
        <pc:sldMkLst>
          <pc:docMk/>
          <pc:sldMk cId="2785868582" sldId="300"/>
        </pc:sldMkLst>
      </pc:sldChg>
      <pc:sldChg chg="addSp delSp modSp add mod ord modNotesTx">
        <pc:chgData name="Iselin Berg Mulvik" userId="39e07053-fec2-453f-a2cc-3932673740cd" providerId="ADAL" clId="{3C997DC3-0350-444B-8E45-0B8E14A663BF}" dt="2024-11-26T23:37:24.548" v="8923"/>
        <pc:sldMkLst>
          <pc:docMk/>
          <pc:sldMk cId="460263388" sldId="301"/>
        </pc:sldMkLst>
        <pc:spChg chg="add mod">
          <ac:chgData name="Iselin Berg Mulvik" userId="39e07053-fec2-453f-a2cc-3932673740cd" providerId="ADAL" clId="{3C997DC3-0350-444B-8E45-0B8E14A663BF}" dt="2024-11-26T21:22:23.530" v="4678" actId="1076"/>
          <ac:spMkLst>
            <pc:docMk/>
            <pc:sldMk cId="460263388" sldId="301"/>
            <ac:spMk id="3" creationId="{CD15A0EB-2920-3E4B-37EF-1AD078683912}"/>
          </ac:spMkLst>
        </pc:spChg>
        <pc:spChg chg="add del mod">
          <ac:chgData name="Iselin Berg Mulvik" userId="39e07053-fec2-453f-a2cc-3932673740cd" providerId="ADAL" clId="{3C997DC3-0350-444B-8E45-0B8E14A663BF}" dt="2024-11-26T21:22:18.034" v="4677" actId="1076"/>
          <ac:spMkLst>
            <pc:docMk/>
            <pc:sldMk cId="460263388" sldId="301"/>
            <ac:spMk id="4" creationId="{F1A39E99-B34E-35CB-4E51-71FDEA03CFF8}"/>
          </ac:spMkLst>
        </pc:spChg>
        <pc:spChg chg="mod ord">
          <ac:chgData name="Iselin Berg Mulvik" userId="39e07053-fec2-453f-a2cc-3932673740cd" providerId="ADAL" clId="{3C997DC3-0350-444B-8E45-0B8E14A663BF}" dt="2024-11-26T23:16:14.921" v="8216" actId="20577"/>
          <ac:spMkLst>
            <pc:docMk/>
            <pc:sldMk cId="460263388" sldId="301"/>
            <ac:spMk id="227" creationId="{80AF7AF9-2C07-983D-A1B4-EE64BE24C571}"/>
          </ac:spMkLst>
        </pc:spChg>
        <pc:graphicFrameChg chg="add mod modGraphic">
          <ac:chgData name="Iselin Berg Mulvik" userId="39e07053-fec2-453f-a2cc-3932673740cd" providerId="ADAL" clId="{3C997DC3-0350-444B-8E45-0B8E14A663BF}" dt="2024-11-26T21:18:29.445" v="4519" actId="1076"/>
          <ac:graphicFrameMkLst>
            <pc:docMk/>
            <pc:sldMk cId="460263388" sldId="301"/>
            <ac:graphicFrameMk id="2" creationId="{3BE31BB5-8410-69A4-926B-62C49B1125FB}"/>
          </ac:graphicFrameMkLst>
        </pc:graphicFrameChg>
        <pc:picChg chg="del">
          <ac:chgData name="Iselin Berg Mulvik" userId="39e07053-fec2-453f-a2cc-3932673740cd" providerId="ADAL" clId="{3C997DC3-0350-444B-8E45-0B8E14A663BF}" dt="2024-11-26T20:55:30.615" v="3612" actId="478"/>
          <ac:picMkLst>
            <pc:docMk/>
            <pc:sldMk cId="460263388" sldId="301"/>
            <ac:picMk id="5" creationId="{E7D6927B-5209-34AF-C8CA-6A090AB4B4DA}"/>
          </ac:picMkLst>
        </pc:picChg>
        <pc:picChg chg="del">
          <ac:chgData name="Iselin Berg Mulvik" userId="39e07053-fec2-453f-a2cc-3932673740cd" providerId="ADAL" clId="{3C997DC3-0350-444B-8E45-0B8E14A663BF}" dt="2024-11-26T20:55:31.578" v="3613" actId="478"/>
          <ac:picMkLst>
            <pc:docMk/>
            <pc:sldMk cId="460263388" sldId="301"/>
            <ac:picMk id="7" creationId="{36A9CD30-CC84-8FB2-03ED-5B7C97CED3B6}"/>
          </ac:picMkLst>
        </pc:picChg>
      </pc:sldChg>
      <pc:sldChg chg="modSp add mod modNotesTx">
        <pc:chgData name="Iselin Berg Mulvik" userId="39e07053-fec2-453f-a2cc-3932673740cd" providerId="ADAL" clId="{3C997DC3-0350-444B-8E45-0B8E14A663BF}" dt="2024-11-26T22:12:59.280" v="6919" actId="20577"/>
        <pc:sldMkLst>
          <pc:docMk/>
          <pc:sldMk cId="236122874" sldId="302"/>
        </pc:sldMkLst>
        <pc:spChg chg="mod">
          <ac:chgData name="Iselin Berg Mulvik" userId="39e07053-fec2-453f-a2cc-3932673740cd" providerId="ADAL" clId="{3C997DC3-0350-444B-8E45-0B8E14A663BF}" dt="2024-11-26T22:12:59.280" v="6919" actId="20577"/>
          <ac:spMkLst>
            <pc:docMk/>
            <pc:sldMk cId="236122874" sldId="302"/>
            <ac:spMk id="2" creationId="{F773D109-8236-AC11-15DF-040B9005F9D3}"/>
          </ac:spMkLst>
        </pc:spChg>
        <pc:spChg chg="mod">
          <ac:chgData name="Iselin Berg Mulvik" userId="39e07053-fec2-453f-a2cc-3932673740cd" providerId="ADAL" clId="{3C997DC3-0350-444B-8E45-0B8E14A663BF}" dt="2024-11-26T22:11:58.455" v="6882" actId="1076"/>
          <ac:spMkLst>
            <pc:docMk/>
            <pc:sldMk cId="236122874" sldId="302"/>
            <ac:spMk id="4" creationId="{C0C7EC11-87B5-44E5-3832-FBE953544882}"/>
          </ac:spMkLst>
        </pc:spChg>
        <pc:spChg chg="mod">
          <ac:chgData name="Iselin Berg Mulvik" userId="39e07053-fec2-453f-a2cc-3932673740cd" providerId="ADAL" clId="{3C997DC3-0350-444B-8E45-0B8E14A663BF}" dt="2024-11-26T21:37:56.999" v="5257" actId="20577"/>
          <ac:spMkLst>
            <pc:docMk/>
            <pc:sldMk cId="236122874" sldId="302"/>
            <ac:spMk id="227" creationId="{74179873-AACB-25AF-72ED-09514257CC5E}"/>
          </ac:spMkLst>
        </pc:spChg>
      </pc:sldChg>
      <pc:sldChg chg="modSp add mod">
        <pc:chgData name="Iselin Berg Mulvik" userId="39e07053-fec2-453f-a2cc-3932673740cd" providerId="ADAL" clId="{3C997DC3-0350-444B-8E45-0B8E14A663BF}" dt="2024-11-26T23:25:55.035" v="8750" actId="1076"/>
        <pc:sldMkLst>
          <pc:docMk/>
          <pc:sldMk cId="208082822" sldId="303"/>
        </pc:sldMkLst>
        <pc:spChg chg="mod">
          <ac:chgData name="Iselin Berg Mulvik" userId="39e07053-fec2-453f-a2cc-3932673740cd" providerId="ADAL" clId="{3C997DC3-0350-444B-8E45-0B8E14A663BF}" dt="2024-11-26T23:15:33.351" v="8198" actId="20577"/>
          <ac:spMkLst>
            <pc:docMk/>
            <pc:sldMk cId="208082822" sldId="303"/>
            <ac:spMk id="2" creationId="{901797E7-DF14-1C08-66BA-1EC238875876}"/>
          </ac:spMkLst>
        </pc:spChg>
        <pc:spChg chg="mod">
          <ac:chgData name="Iselin Berg Mulvik" userId="39e07053-fec2-453f-a2cc-3932673740cd" providerId="ADAL" clId="{3C997DC3-0350-444B-8E45-0B8E14A663BF}" dt="2024-11-26T23:25:55.035" v="8750" actId="1076"/>
          <ac:spMkLst>
            <pc:docMk/>
            <pc:sldMk cId="208082822" sldId="303"/>
            <ac:spMk id="5" creationId="{16D48664-EC81-9D73-70E9-7145EA51B389}"/>
          </ac:spMkLst>
        </pc:spChg>
        <pc:spChg chg="mod">
          <ac:chgData name="Iselin Berg Mulvik" userId="39e07053-fec2-453f-a2cc-3932673740cd" providerId="ADAL" clId="{3C997DC3-0350-444B-8E45-0B8E14A663BF}" dt="2024-11-26T23:15:09.648" v="8195" actId="20577"/>
          <ac:spMkLst>
            <pc:docMk/>
            <pc:sldMk cId="208082822" sldId="303"/>
            <ac:spMk id="227" creationId="{C10F664B-3F36-8CF7-5E65-DC3C78DDA31D}"/>
          </ac:spMkLst>
        </pc:spChg>
      </pc:sldChg>
      <pc:sldChg chg="addSp delSp modSp add mod modNotesTx">
        <pc:chgData name="Iselin Berg Mulvik" userId="39e07053-fec2-453f-a2cc-3932673740cd" providerId="ADAL" clId="{3C997DC3-0350-444B-8E45-0B8E14A663BF}" dt="2024-11-26T23:33:54.019" v="8858" actId="1076"/>
        <pc:sldMkLst>
          <pc:docMk/>
          <pc:sldMk cId="1234762659" sldId="304"/>
        </pc:sldMkLst>
        <pc:spChg chg="del">
          <ac:chgData name="Iselin Berg Mulvik" userId="39e07053-fec2-453f-a2cc-3932673740cd" providerId="ADAL" clId="{3C997DC3-0350-444B-8E45-0B8E14A663BF}" dt="2024-11-26T23:18:28.355" v="8265" actId="478"/>
          <ac:spMkLst>
            <pc:docMk/>
            <pc:sldMk cId="1234762659" sldId="304"/>
            <ac:spMk id="2" creationId="{ED798271-77C3-D8B1-FDF3-2D694171140F}"/>
          </ac:spMkLst>
        </pc:spChg>
        <pc:spChg chg="add del mod">
          <ac:chgData name="Iselin Berg Mulvik" userId="39e07053-fec2-453f-a2cc-3932673740cd" providerId="ADAL" clId="{3C997DC3-0350-444B-8E45-0B8E14A663BF}" dt="2024-11-26T23:18:30.431" v="8266" actId="478"/>
          <ac:spMkLst>
            <pc:docMk/>
            <pc:sldMk cId="1234762659" sldId="304"/>
            <ac:spMk id="4" creationId="{48341E6E-E7FB-1204-BFE1-6772F0DBDC4C}"/>
          </ac:spMkLst>
        </pc:spChg>
        <pc:spChg chg="mod">
          <ac:chgData name="Iselin Berg Mulvik" userId="39e07053-fec2-453f-a2cc-3932673740cd" providerId="ADAL" clId="{3C997DC3-0350-444B-8E45-0B8E14A663BF}" dt="2024-11-26T23:26:50.870" v="8758"/>
          <ac:spMkLst>
            <pc:docMk/>
            <pc:sldMk cId="1234762659" sldId="304"/>
            <ac:spMk id="5" creationId="{5BFC9572-BF35-1FF5-7C57-A9F00D107D80}"/>
          </ac:spMkLst>
        </pc:spChg>
        <pc:spChg chg="add mod">
          <ac:chgData name="Iselin Berg Mulvik" userId="39e07053-fec2-453f-a2cc-3932673740cd" providerId="ADAL" clId="{3C997DC3-0350-444B-8E45-0B8E14A663BF}" dt="2024-11-26T23:33:54.019" v="8858" actId="1076"/>
          <ac:spMkLst>
            <pc:docMk/>
            <pc:sldMk cId="1234762659" sldId="304"/>
            <ac:spMk id="8" creationId="{B21591C9-4834-B008-FAAC-51FBB0F3AADA}"/>
          </ac:spMkLst>
        </pc:spChg>
        <pc:spChg chg="mod">
          <ac:chgData name="Iselin Berg Mulvik" userId="39e07053-fec2-453f-a2cc-3932673740cd" providerId="ADAL" clId="{3C997DC3-0350-444B-8E45-0B8E14A663BF}" dt="2024-11-26T23:33:47.055" v="8857" actId="1076"/>
          <ac:spMkLst>
            <pc:docMk/>
            <pc:sldMk cId="1234762659" sldId="304"/>
            <ac:spMk id="227" creationId="{F490AAAE-B195-9E8E-EAC1-97BC9ABD8CC5}"/>
          </ac:spMkLst>
        </pc:spChg>
        <pc:picChg chg="add mod">
          <ac:chgData name="Iselin Berg Mulvik" userId="39e07053-fec2-453f-a2cc-3932673740cd" providerId="ADAL" clId="{3C997DC3-0350-444B-8E45-0B8E14A663BF}" dt="2024-11-26T23:19:09.164" v="8274" actId="1076"/>
          <ac:picMkLst>
            <pc:docMk/>
            <pc:sldMk cId="1234762659" sldId="304"/>
            <ac:picMk id="7" creationId="{3D1959A7-0860-0EC6-2C76-760575A62D95}"/>
          </ac:picMkLst>
        </pc:picChg>
      </pc:sldChg>
      <pc:sldChg chg="modSp add mod">
        <pc:chgData name="Iselin Berg Mulvik" userId="39e07053-fec2-453f-a2cc-3932673740cd" providerId="ADAL" clId="{3C997DC3-0350-444B-8E45-0B8E14A663BF}" dt="2024-11-27T00:55:00.241" v="10844" actId="20577"/>
        <pc:sldMkLst>
          <pc:docMk/>
          <pc:sldMk cId="1015709184" sldId="305"/>
        </pc:sldMkLst>
        <pc:spChg chg="mod">
          <ac:chgData name="Iselin Berg Mulvik" userId="39e07053-fec2-453f-a2cc-3932673740cd" providerId="ADAL" clId="{3C997DC3-0350-444B-8E45-0B8E14A663BF}" dt="2024-11-27T00:55:00.241" v="10844" actId="20577"/>
          <ac:spMkLst>
            <pc:docMk/>
            <pc:sldMk cId="1015709184" sldId="305"/>
            <ac:spMk id="227" creationId="{C74D8245-9D76-5406-00C0-D2FAA5628519}"/>
          </ac:spMkLst>
        </pc:spChg>
        <pc:graphicFrameChg chg="mod">
          <ac:chgData name="Iselin Berg Mulvik" userId="39e07053-fec2-453f-a2cc-3932673740cd" providerId="ADAL" clId="{3C997DC3-0350-444B-8E45-0B8E14A663BF}" dt="2024-11-27T00:54:44.036" v="10841" actId="20577"/>
          <ac:graphicFrameMkLst>
            <pc:docMk/>
            <pc:sldMk cId="1015709184" sldId="305"/>
            <ac:graphicFrameMk id="4" creationId="{15A376BA-A86F-EE6F-8AC1-F587A605B24B}"/>
          </ac:graphicFrameMkLst>
        </pc:graphicFrameChg>
      </pc:sldChg>
      <pc:sldChg chg="addSp delSp modSp add mod">
        <pc:chgData name="Iselin Berg Mulvik" userId="39e07053-fec2-453f-a2cc-3932673740cd" providerId="ADAL" clId="{3C997DC3-0350-444B-8E45-0B8E14A663BF}" dt="2024-11-27T00:00:14.051" v="9723" actId="122"/>
        <pc:sldMkLst>
          <pc:docMk/>
          <pc:sldMk cId="1609916828" sldId="306"/>
        </pc:sldMkLst>
        <pc:spChg chg="mod ord">
          <ac:chgData name="Iselin Berg Mulvik" userId="39e07053-fec2-453f-a2cc-3932673740cd" providerId="ADAL" clId="{3C997DC3-0350-444B-8E45-0B8E14A663BF}" dt="2024-11-27T00:00:14.051" v="9723" actId="122"/>
          <ac:spMkLst>
            <pc:docMk/>
            <pc:sldMk cId="1609916828" sldId="306"/>
            <ac:spMk id="2" creationId="{00000000-0000-0000-0000-000000000000}"/>
          </ac:spMkLst>
        </pc:spChg>
        <pc:spChg chg="del">
          <ac:chgData name="Iselin Berg Mulvik" userId="39e07053-fec2-453f-a2cc-3932673740cd" providerId="ADAL" clId="{3C997DC3-0350-444B-8E45-0B8E14A663BF}" dt="2024-11-26T23:40:42.258" v="8966" actId="478"/>
          <ac:spMkLst>
            <pc:docMk/>
            <pc:sldMk cId="1609916828" sldId="306"/>
            <ac:spMk id="4" creationId="{00000000-0000-0000-0000-000000000000}"/>
          </ac:spMkLst>
        </pc:spChg>
        <pc:picChg chg="add mod">
          <ac:chgData name="Iselin Berg Mulvik" userId="39e07053-fec2-453f-a2cc-3932673740cd" providerId="ADAL" clId="{3C997DC3-0350-444B-8E45-0B8E14A663BF}" dt="2024-11-26T23:59:31.971" v="9660" actId="14100"/>
          <ac:picMkLst>
            <pc:docMk/>
            <pc:sldMk cId="1609916828" sldId="306"/>
            <ac:picMk id="5" creationId="{E1CC5166-564C-8E33-82A5-5D1C3A693C36}"/>
          </ac:picMkLst>
        </pc:picChg>
        <pc:picChg chg="add del mod">
          <ac:chgData name="Iselin Berg Mulvik" userId="39e07053-fec2-453f-a2cc-3932673740cd" providerId="ADAL" clId="{3C997DC3-0350-444B-8E45-0B8E14A663BF}" dt="2024-11-26T23:52:31.902" v="9596" actId="478"/>
          <ac:picMkLst>
            <pc:docMk/>
            <pc:sldMk cId="1609916828" sldId="306"/>
            <ac:picMk id="7" creationId="{B30036BE-798C-E17F-370C-D21CB4B21FE5}"/>
          </ac:picMkLst>
        </pc:picChg>
        <pc:picChg chg="add del mod">
          <ac:chgData name="Iselin Berg Mulvik" userId="39e07053-fec2-453f-a2cc-3932673740cd" providerId="ADAL" clId="{3C997DC3-0350-444B-8E45-0B8E14A663BF}" dt="2024-11-26T23:59:08.444" v="9656" actId="478"/>
          <ac:picMkLst>
            <pc:docMk/>
            <pc:sldMk cId="1609916828" sldId="306"/>
            <ac:picMk id="9" creationId="{557F2F38-C049-9329-1C64-1BEFBD1D7AC2}"/>
          </ac:picMkLst>
        </pc:picChg>
      </pc:sldChg>
      <pc:sldChg chg="addSp delSp modSp add mod modNotesTx">
        <pc:chgData name="Iselin Berg Mulvik" userId="39e07053-fec2-453f-a2cc-3932673740cd" providerId="ADAL" clId="{3C997DC3-0350-444B-8E45-0B8E14A663BF}" dt="2024-11-27T00:22:55.926" v="10048" actId="478"/>
        <pc:sldMkLst>
          <pc:docMk/>
          <pc:sldMk cId="2857456438" sldId="307"/>
        </pc:sldMkLst>
        <pc:spChg chg="add mod">
          <ac:chgData name="Iselin Berg Mulvik" userId="39e07053-fec2-453f-a2cc-3932673740cd" providerId="ADAL" clId="{3C997DC3-0350-444B-8E45-0B8E14A663BF}" dt="2024-11-27T00:22:11.636" v="10046" actId="113"/>
          <ac:spMkLst>
            <pc:docMk/>
            <pc:sldMk cId="2857456438" sldId="307"/>
            <ac:spMk id="2" creationId="{196707A2-4535-1921-7801-F2F1DE4A7206}"/>
          </ac:spMkLst>
        </pc:spChg>
        <pc:spChg chg="del">
          <ac:chgData name="Iselin Berg Mulvik" userId="39e07053-fec2-453f-a2cc-3932673740cd" providerId="ADAL" clId="{3C997DC3-0350-444B-8E45-0B8E14A663BF}" dt="2024-11-27T00:22:55.926" v="10048" actId="478"/>
          <ac:spMkLst>
            <pc:docMk/>
            <pc:sldMk cId="2857456438" sldId="307"/>
            <ac:spMk id="3" creationId="{250F1A6B-7579-0754-87CD-EA06FEA85F0C}"/>
          </ac:spMkLst>
        </pc:spChg>
        <pc:spChg chg="mod">
          <ac:chgData name="Iselin Berg Mulvik" userId="39e07053-fec2-453f-a2cc-3932673740cd" providerId="ADAL" clId="{3C997DC3-0350-444B-8E45-0B8E14A663BF}" dt="2024-11-26T23:48:13.385" v="9520" actId="20577"/>
          <ac:spMkLst>
            <pc:docMk/>
            <pc:sldMk cId="2857456438" sldId="307"/>
            <ac:spMk id="227" creationId="{48C816F2-EB7F-96D4-CBAF-BCC065FDA152}"/>
          </ac:spMkLst>
        </pc:spChg>
        <pc:picChg chg="del">
          <ac:chgData name="Iselin Berg Mulvik" userId="39e07053-fec2-453f-a2cc-3932673740cd" providerId="ADAL" clId="{3C997DC3-0350-444B-8E45-0B8E14A663BF}" dt="2024-11-27T00:15:12.961" v="9771" actId="478"/>
          <ac:picMkLst>
            <pc:docMk/>
            <pc:sldMk cId="2857456438" sldId="307"/>
            <ac:picMk id="5" creationId="{6B1A7949-DB19-8509-4BDB-F050587A7BFA}"/>
          </ac:picMkLst>
        </pc:picChg>
      </pc:sldChg>
      <pc:sldChg chg="addSp delSp modSp add mod">
        <pc:chgData name="Iselin Berg Mulvik" userId="39e07053-fec2-453f-a2cc-3932673740cd" providerId="ADAL" clId="{3C997DC3-0350-444B-8E45-0B8E14A663BF}" dt="2024-11-27T00:24:01.258" v="10058" actId="1076"/>
        <pc:sldMkLst>
          <pc:docMk/>
          <pc:sldMk cId="2357378769" sldId="308"/>
        </pc:sldMkLst>
        <pc:spChg chg="mod">
          <ac:chgData name="Iselin Berg Mulvik" userId="39e07053-fec2-453f-a2cc-3932673740cd" providerId="ADAL" clId="{3C997DC3-0350-444B-8E45-0B8E14A663BF}" dt="2024-11-27T00:24:01.258" v="10058" actId="1076"/>
          <ac:spMkLst>
            <pc:docMk/>
            <pc:sldMk cId="2357378769" sldId="308"/>
            <ac:spMk id="2" creationId="{00000000-0000-0000-0000-000000000000}"/>
          </ac:spMkLst>
        </pc:spChg>
        <pc:spChg chg="del">
          <ac:chgData name="Iselin Berg Mulvik" userId="39e07053-fec2-453f-a2cc-3932673740cd" providerId="ADAL" clId="{3C997DC3-0350-444B-8E45-0B8E14A663BF}" dt="2024-11-26T23:42:39.348" v="9038" actId="478"/>
          <ac:spMkLst>
            <pc:docMk/>
            <pc:sldMk cId="2357378769" sldId="308"/>
            <ac:spMk id="4" creationId="{00000000-0000-0000-0000-000000000000}"/>
          </ac:spMkLst>
        </pc:spChg>
        <pc:picChg chg="add mod ord">
          <ac:chgData name="Iselin Berg Mulvik" userId="39e07053-fec2-453f-a2cc-3932673740cd" providerId="ADAL" clId="{3C997DC3-0350-444B-8E45-0B8E14A663BF}" dt="2024-11-27T00:23:52.046" v="10057" actId="1076"/>
          <ac:picMkLst>
            <pc:docMk/>
            <pc:sldMk cId="2357378769" sldId="308"/>
            <ac:picMk id="5" creationId="{996E2942-2DC2-D923-7133-FB6784C9C044}"/>
          </ac:picMkLst>
        </pc:picChg>
      </pc:sldChg>
      <pc:sldMasterChg chg="delSldLayout">
        <pc:chgData name="Iselin Berg Mulvik" userId="39e07053-fec2-453f-a2cc-3932673740cd" providerId="ADAL" clId="{3C997DC3-0350-444B-8E45-0B8E14A663BF}" dt="2024-11-26T23:40:05.802" v="8925" actId="47"/>
        <pc:sldMasterMkLst>
          <pc:docMk/>
          <pc:sldMasterMk cId="0" sldId="2147483669"/>
        </pc:sldMasterMkLst>
        <pc:sldLayoutChg chg="del">
          <pc:chgData name="Iselin Berg Mulvik" userId="39e07053-fec2-453f-a2cc-3932673740cd" providerId="ADAL" clId="{3C997DC3-0350-444B-8E45-0B8E14A663BF}" dt="2024-11-26T21:24:43.968" v="4715" actId="47"/>
          <pc:sldLayoutMkLst>
            <pc:docMk/>
            <pc:sldMasterMk cId="0" sldId="2147483669"/>
            <pc:sldLayoutMk cId="0" sldId="2147483654"/>
          </pc:sldLayoutMkLst>
        </pc:sldLayoutChg>
        <pc:sldLayoutChg chg="del">
          <pc:chgData name="Iselin Berg Mulvik" userId="39e07053-fec2-453f-a2cc-3932673740cd" providerId="ADAL" clId="{3C997DC3-0350-444B-8E45-0B8E14A663BF}" dt="2024-11-26T23:40:05.802" v="8925" actId="47"/>
          <pc:sldLayoutMkLst>
            <pc:docMk/>
            <pc:sldMasterMk cId="0" sldId="2147483669"/>
            <pc:sldLayoutMk cId="0" sldId="2147483656"/>
          </pc:sldLayoutMkLst>
        </pc:sldLayoutChg>
      </pc:sldMasterChg>
    </pc:docChg>
  </pc:docChgLst>
  <pc:docChgLst>
    <pc:chgData name="Eleonora Lekavičiūtė" userId="S::eleonora.lekaviciute@ppmi.lt::2548c2f4-a750-4ffe-a02c-3be3503034da" providerId="AD" clId="Web-{841B128B-73F8-4597-A96D-057C4A04CAD5}"/>
    <pc:docChg chg="modSld">
      <pc:chgData name="Eleonora Lekavičiūtė" userId="S::eleonora.lekaviciute@ppmi.lt::2548c2f4-a750-4ffe-a02c-3be3503034da" providerId="AD" clId="Web-{841B128B-73F8-4597-A96D-057C4A04CAD5}" dt="2024-10-31T10:24:26.668" v="69" actId="14100"/>
      <pc:docMkLst>
        <pc:docMk/>
      </pc:docMkLst>
      <pc:sldChg chg="delSp modSp">
        <pc:chgData name="Eleonora Lekavičiūtė" userId="S::eleonora.lekaviciute@ppmi.lt::2548c2f4-a750-4ffe-a02c-3be3503034da" providerId="AD" clId="Web-{841B128B-73F8-4597-A96D-057C4A04CAD5}" dt="2024-10-31T10:24:16.934" v="59" actId="1076"/>
        <pc:sldMkLst>
          <pc:docMk/>
          <pc:sldMk cId="1419694161" sldId="270"/>
        </pc:sldMkLst>
        <pc:spChg chg="del mod">
          <ac:chgData name="Eleonora Lekavičiūtė" userId="S::eleonora.lekaviciute@ppmi.lt::2548c2f4-a750-4ffe-a02c-3be3503034da" providerId="AD" clId="Web-{841B128B-73F8-4597-A96D-057C4A04CAD5}" dt="2024-10-31T10:24:13.106" v="58"/>
          <ac:spMkLst>
            <pc:docMk/>
            <pc:sldMk cId="1419694161" sldId="270"/>
            <ac:spMk id="3" creationId="{F5366FE1-B248-37C6-361E-BFEB2FFCB0F7}"/>
          </ac:spMkLst>
        </pc:spChg>
        <pc:spChg chg="mod">
          <ac:chgData name="Eleonora Lekavičiūtė" userId="S::eleonora.lekaviciute@ppmi.lt::2548c2f4-a750-4ffe-a02c-3be3503034da" providerId="AD" clId="Web-{841B128B-73F8-4597-A96D-057C4A04CAD5}" dt="2024-10-31T10:24:16.934" v="59" actId="1076"/>
          <ac:spMkLst>
            <pc:docMk/>
            <pc:sldMk cId="1419694161" sldId="270"/>
            <ac:spMk id="6" creationId="{FD17969A-1D75-CA6E-9364-5081C716FE1C}"/>
          </ac:spMkLst>
        </pc:spChg>
      </pc:sldChg>
      <pc:sldChg chg="modSp">
        <pc:chgData name="Eleonora Lekavičiūtė" userId="S::eleonora.lekaviciute@ppmi.lt::2548c2f4-a750-4ffe-a02c-3be3503034da" providerId="AD" clId="Web-{841B128B-73F8-4597-A96D-057C4A04CAD5}" dt="2024-10-31T10:22:12.320" v="15" actId="20577"/>
        <pc:sldMkLst>
          <pc:docMk/>
          <pc:sldMk cId="187803084" sldId="275"/>
        </pc:sldMkLst>
        <pc:spChg chg="mod">
          <ac:chgData name="Eleonora Lekavičiūtė" userId="S::eleonora.lekaviciute@ppmi.lt::2548c2f4-a750-4ffe-a02c-3be3503034da" providerId="AD" clId="Web-{841B128B-73F8-4597-A96D-057C4A04CAD5}" dt="2024-10-31T10:22:12.320" v="15" actId="20577"/>
          <ac:spMkLst>
            <pc:docMk/>
            <pc:sldMk cId="187803084" sldId="275"/>
            <ac:spMk id="5" creationId="{2281BCA1-9636-A08F-853C-D53C7621A3AA}"/>
          </ac:spMkLst>
        </pc:spChg>
      </pc:sldChg>
      <pc:sldChg chg="modSp">
        <pc:chgData name="Eleonora Lekavičiūtė" userId="S::eleonora.lekaviciute@ppmi.lt::2548c2f4-a750-4ffe-a02c-3be3503034da" providerId="AD" clId="Web-{841B128B-73F8-4597-A96D-057C4A04CAD5}" dt="2024-10-31T10:23:03.494" v="37" actId="14100"/>
        <pc:sldMkLst>
          <pc:docMk/>
          <pc:sldMk cId="1824435863" sldId="276"/>
        </pc:sldMkLst>
        <pc:spChg chg="mod">
          <ac:chgData name="Eleonora Lekavičiūtė" userId="S::eleonora.lekaviciute@ppmi.lt::2548c2f4-a750-4ffe-a02c-3be3503034da" providerId="AD" clId="Web-{841B128B-73F8-4597-A96D-057C4A04CAD5}" dt="2024-10-31T10:23:03.494" v="37" actId="14100"/>
          <ac:spMkLst>
            <pc:docMk/>
            <pc:sldMk cId="1824435863" sldId="276"/>
            <ac:spMk id="4" creationId="{779291CD-9D85-B9AA-CC06-E8840590F668}"/>
          </ac:spMkLst>
        </pc:spChg>
      </pc:sldChg>
      <pc:sldChg chg="modSp">
        <pc:chgData name="Eleonora Lekavičiūtė" userId="S::eleonora.lekaviciute@ppmi.lt::2548c2f4-a750-4ffe-a02c-3be3503034da" providerId="AD" clId="Web-{841B128B-73F8-4597-A96D-057C4A04CAD5}" dt="2024-10-31T10:23:20.854" v="40" actId="20577"/>
        <pc:sldMkLst>
          <pc:docMk/>
          <pc:sldMk cId="496956515" sldId="277"/>
        </pc:sldMkLst>
        <pc:spChg chg="mod">
          <ac:chgData name="Eleonora Lekavičiūtė" userId="S::eleonora.lekaviciute@ppmi.lt::2548c2f4-a750-4ffe-a02c-3be3503034da" providerId="AD" clId="Web-{841B128B-73F8-4597-A96D-057C4A04CAD5}" dt="2024-10-31T10:23:20.854" v="40" actId="20577"/>
          <ac:spMkLst>
            <pc:docMk/>
            <pc:sldMk cId="496956515" sldId="277"/>
            <ac:spMk id="5" creationId="{06275563-1B5B-67DC-4DE2-E71C5B3DE660}"/>
          </ac:spMkLst>
        </pc:spChg>
      </pc:sldChg>
      <pc:sldChg chg="modSp">
        <pc:chgData name="Eleonora Lekavičiūtė" userId="S::eleonora.lekaviciute@ppmi.lt::2548c2f4-a750-4ffe-a02c-3be3503034da" providerId="AD" clId="Web-{841B128B-73F8-4597-A96D-057C4A04CAD5}" dt="2024-10-31T10:24:26.668" v="69" actId="14100"/>
        <pc:sldMkLst>
          <pc:docMk/>
          <pc:sldMk cId="1782064349" sldId="278"/>
        </pc:sldMkLst>
        <pc:spChg chg="mod">
          <ac:chgData name="Eleonora Lekavičiūtė" userId="S::eleonora.lekaviciute@ppmi.lt::2548c2f4-a750-4ffe-a02c-3be3503034da" providerId="AD" clId="Web-{841B128B-73F8-4597-A96D-057C4A04CAD5}" dt="2024-10-31T10:24:26.668" v="69" actId="14100"/>
          <ac:spMkLst>
            <pc:docMk/>
            <pc:sldMk cId="1782064349" sldId="278"/>
            <ac:spMk id="3" creationId="{B1B47AA3-8F9D-44D7-A8EC-D448CB6348D9}"/>
          </ac:spMkLst>
        </pc:spChg>
      </pc:sldChg>
    </pc:docChg>
  </pc:docChgLst>
  <pc:docChgLst>
    <pc:chgData name="v.earth" userId="S::v.earth_iinet.net.au#ext#@ppmigroup.onmicrosoft.com::9a3091d5-e3cd-430d-8956-40ec001e0a9f" providerId="AD" clId="Web-{E1551F0F-8D3D-5388-7796-91B9C7CDF0C8}"/>
    <pc:docChg chg="addSld delSld modSld">
      <pc:chgData name="v.earth" userId="S::v.earth_iinet.net.au#ext#@ppmigroup.onmicrosoft.com::9a3091d5-e3cd-430d-8956-40ec001e0a9f" providerId="AD" clId="Web-{E1551F0F-8D3D-5388-7796-91B9C7CDF0C8}" dt="2024-10-30T10:32:15.449" v="17" actId="1076"/>
      <pc:docMkLst>
        <pc:docMk/>
      </pc:docMkLst>
      <pc:sldChg chg="modSp add del">
        <pc:chgData name="v.earth" userId="S::v.earth_iinet.net.au#ext#@ppmigroup.onmicrosoft.com::9a3091d5-e3cd-430d-8956-40ec001e0a9f" providerId="AD" clId="Web-{E1551F0F-8D3D-5388-7796-91B9C7CDF0C8}" dt="2024-10-30T10:32:15.449" v="17" actId="1076"/>
        <pc:sldMkLst>
          <pc:docMk/>
          <pc:sldMk cId="3439967251" sldId="280"/>
        </pc:sldMkLst>
        <pc:spChg chg="mod">
          <ac:chgData name="v.earth" userId="S::v.earth_iinet.net.au#ext#@ppmigroup.onmicrosoft.com::9a3091d5-e3cd-430d-8956-40ec001e0a9f" providerId="AD" clId="Web-{E1551F0F-8D3D-5388-7796-91B9C7CDF0C8}" dt="2024-10-30T10:32:15.449" v="17" actId="1076"/>
          <ac:spMkLst>
            <pc:docMk/>
            <pc:sldMk cId="3439967251" sldId="280"/>
            <ac:spMk id="227" creationId="{9D738312-1665-77B8-8100-05D6224F646A}"/>
          </ac:spMkLst>
        </pc:spChg>
      </pc:sldChg>
      <pc:sldChg chg="modSp">
        <pc:chgData name="v.earth" userId="S::v.earth_iinet.net.au#ext#@ppmigroup.onmicrosoft.com::9a3091d5-e3cd-430d-8956-40ec001e0a9f" providerId="AD" clId="Web-{E1551F0F-8D3D-5388-7796-91B9C7CDF0C8}" dt="2024-10-30T10:30:30.320" v="3" actId="20577"/>
        <pc:sldMkLst>
          <pc:docMk/>
          <pc:sldMk cId="1530059006" sldId="286"/>
        </pc:sldMkLst>
        <pc:spChg chg="mod">
          <ac:chgData name="v.earth" userId="S::v.earth_iinet.net.au#ext#@ppmigroup.onmicrosoft.com::9a3091d5-e3cd-430d-8956-40ec001e0a9f" providerId="AD" clId="Web-{E1551F0F-8D3D-5388-7796-91B9C7CDF0C8}" dt="2024-10-30T10:30:30.320" v="3" actId="20577"/>
          <ac:spMkLst>
            <pc:docMk/>
            <pc:sldMk cId="1530059006" sldId="286"/>
            <ac:spMk id="227" creationId="{CDF5C97F-3275-88EF-E0D6-7796F4A6721B}"/>
          </ac:spMkLst>
        </pc:spChg>
      </pc:sldChg>
    </pc:docChg>
  </pc:docChgLst>
  <pc:docChgLst>
    <pc:chgData name="v.earth" userId="S::v.earth_iinet.net.au#ext#@ppmigroup.onmicrosoft.com::9a3091d5-e3cd-430d-8956-40ec001e0a9f" providerId="AD" clId="Web-{6EEBAACC-EAB0-F960-EFD1-D5D617F1017D}"/>
    <pc:docChg chg="modSld">
      <pc:chgData name="v.earth" userId="S::v.earth_iinet.net.au#ext#@ppmigroup.onmicrosoft.com::9a3091d5-e3cd-430d-8956-40ec001e0a9f" providerId="AD" clId="Web-{6EEBAACC-EAB0-F960-EFD1-D5D617F1017D}" dt="2024-10-30T09:52:37.203" v="10" actId="20577"/>
      <pc:docMkLst>
        <pc:docMk/>
      </pc:docMkLst>
      <pc:sldChg chg="modSp">
        <pc:chgData name="v.earth" userId="S::v.earth_iinet.net.au#ext#@ppmigroup.onmicrosoft.com::9a3091d5-e3cd-430d-8956-40ec001e0a9f" providerId="AD" clId="Web-{6EEBAACC-EAB0-F960-EFD1-D5D617F1017D}" dt="2024-10-30T09:52:37.203" v="10" actId="20577"/>
        <pc:sldMkLst>
          <pc:docMk/>
          <pc:sldMk cId="467032287" sldId="297"/>
        </pc:sldMkLst>
        <pc:spChg chg="mod">
          <ac:chgData name="v.earth" userId="S::v.earth_iinet.net.au#ext#@ppmigroup.onmicrosoft.com::9a3091d5-e3cd-430d-8956-40ec001e0a9f" providerId="AD" clId="Web-{6EEBAACC-EAB0-F960-EFD1-D5D617F1017D}" dt="2024-10-30T09:52:37.203" v="10" actId="20577"/>
          <ac:spMkLst>
            <pc:docMk/>
            <pc:sldMk cId="467032287" sldId="297"/>
            <ac:spMk id="3" creationId="{69DC8E69-8CBC-AF62-49BE-8F874130298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1528E8-BE2F-4CD3-84AD-55D36CFB006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AU"/>
        </a:p>
      </dgm:t>
    </dgm:pt>
    <dgm:pt modelId="{94AF587F-097F-4732-8846-C0367D7935F2}">
      <dgm:prSet phldrT="[Text]" custT="1"/>
      <dgm:spPr/>
      <dgm:t>
        <a:bodyPr/>
        <a:lstStyle/>
        <a:p>
          <a:r>
            <a:rPr lang="en-AU" sz="2000" b="1" dirty="0"/>
            <a:t>1. Vertical and horizontal dispersion</a:t>
          </a:r>
        </a:p>
      </dgm:t>
    </dgm:pt>
    <dgm:pt modelId="{E4D0A1D7-E9F6-4460-B3D7-AF6C90F30D81}" type="parTrans" cxnId="{F6CFDAB1-3FB2-4F90-B79A-ED001F66E9EA}">
      <dgm:prSet/>
      <dgm:spPr/>
      <dgm:t>
        <a:bodyPr/>
        <a:lstStyle/>
        <a:p>
          <a:endParaRPr lang="en-AU"/>
        </a:p>
      </dgm:t>
    </dgm:pt>
    <dgm:pt modelId="{DFD11A89-243C-42A5-978B-F54B3D4D232F}" type="sibTrans" cxnId="{F6CFDAB1-3FB2-4F90-B79A-ED001F66E9EA}">
      <dgm:prSet/>
      <dgm:spPr/>
      <dgm:t>
        <a:bodyPr/>
        <a:lstStyle/>
        <a:p>
          <a:endParaRPr lang="en-AU"/>
        </a:p>
      </dgm:t>
    </dgm:pt>
    <dgm:pt modelId="{45AF125B-7DF9-4D0E-91F1-C3233E57ED2F}">
      <dgm:prSet phldrT="[Text]" custT="1"/>
      <dgm:spPr/>
      <dgm:t>
        <a:bodyPr/>
        <a:lstStyle/>
        <a:p>
          <a:pPr marL="228600">
            <a:lnSpc>
              <a:spcPct val="100000"/>
            </a:lnSpc>
          </a:pPr>
          <a:r>
            <a:rPr lang="en-GB" sz="2000" dirty="0"/>
            <a:t>Eco-system services beneficiaries and providers are dispersed vertically and at multiple governance levels and across sectors</a:t>
          </a:r>
          <a:endParaRPr lang="en-AU" sz="2000" dirty="0"/>
        </a:p>
      </dgm:t>
    </dgm:pt>
    <dgm:pt modelId="{A3B35364-7FD1-45B5-8482-BBCFBCE4BE4D}" type="parTrans" cxnId="{4007FC20-F607-4772-B1BC-E03729F69BF4}">
      <dgm:prSet/>
      <dgm:spPr/>
      <dgm:t>
        <a:bodyPr/>
        <a:lstStyle/>
        <a:p>
          <a:endParaRPr lang="en-AU"/>
        </a:p>
      </dgm:t>
    </dgm:pt>
    <dgm:pt modelId="{891009EB-3DBF-4D39-B9E2-59169E5C4F07}" type="sibTrans" cxnId="{4007FC20-F607-4772-B1BC-E03729F69BF4}">
      <dgm:prSet/>
      <dgm:spPr/>
      <dgm:t>
        <a:bodyPr/>
        <a:lstStyle/>
        <a:p>
          <a:endParaRPr lang="en-AU"/>
        </a:p>
      </dgm:t>
    </dgm:pt>
    <dgm:pt modelId="{AB077834-55F4-497E-892E-66A1551881DD}">
      <dgm:prSet phldrT="[Text]" custT="1"/>
      <dgm:spPr/>
      <dgm:t>
        <a:bodyPr/>
        <a:lstStyle/>
        <a:p>
          <a:r>
            <a:rPr lang="en-AU" sz="2000" b="1" dirty="0"/>
            <a:t>2. Diverse actors and values</a:t>
          </a:r>
        </a:p>
      </dgm:t>
    </dgm:pt>
    <dgm:pt modelId="{3CD98FC1-22E6-4895-91F1-208D7B77CC4B}" type="parTrans" cxnId="{59277F30-EFE5-46A0-9030-722297155449}">
      <dgm:prSet/>
      <dgm:spPr/>
      <dgm:t>
        <a:bodyPr/>
        <a:lstStyle/>
        <a:p>
          <a:endParaRPr lang="en-AU"/>
        </a:p>
      </dgm:t>
    </dgm:pt>
    <dgm:pt modelId="{6F5B9826-7C29-4373-B064-00AA00903C6B}" type="sibTrans" cxnId="{59277F30-EFE5-46A0-9030-722297155449}">
      <dgm:prSet/>
      <dgm:spPr/>
      <dgm:t>
        <a:bodyPr/>
        <a:lstStyle/>
        <a:p>
          <a:endParaRPr lang="en-AU"/>
        </a:p>
      </dgm:t>
    </dgm:pt>
    <dgm:pt modelId="{43705020-AD2A-435E-ADEF-07C004C683B3}">
      <dgm:prSet phldrT="[Text]" custT="1"/>
      <dgm:spPr/>
      <dgm:t>
        <a:bodyPr/>
        <a:lstStyle/>
        <a:p>
          <a:r>
            <a:rPr lang="en-US" sz="2000" dirty="0"/>
            <a:t>Governance efforts often face challenges in aligning policy instruments across different scales and sectors. Policies that work well for one group (e.g., local communities) may conflict with those designed for others (e.g., national economic goals).</a:t>
          </a:r>
          <a:endParaRPr lang="en-AU" sz="2000" dirty="0"/>
        </a:p>
      </dgm:t>
    </dgm:pt>
    <dgm:pt modelId="{8426F2E9-0CBE-49FB-B554-540BA57E503D}" type="parTrans" cxnId="{9448DB58-27B7-4666-A71E-97AF92BEE17F}">
      <dgm:prSet/>
      <dgm:spPr/>
      <dgm:t>
        <a:bodyPr/>
        <a:lstStyle/>
        <a:p>
          <a:endParaRPr lang="en-AU"/>
        </a:p>
      </dgm:t>
    </dgm:pt>
    <dgm:pt modelId="{2D7BADA2-F1B4-442C-A48D-ED71D31D49CB}" type="sibTrans" cxnId="{9448DB58-27B7-4666-A71E-97AF92BEE17F}">
      <dgm:prSet/>
      <dgm:spPr/>
      <dgm:t>
        <a:bodyPr/>
        <a:lstStyle/>
        <a:p>
          <a:endParaRPr lang="en-AU"/>
        </a:p>
      </dgm:t>
    </dgm:pt>
    <dgm:pt modelId="{A81CFA64-4E6F-4346-9AC0-93B86F6D1220}">
      <dgm:prSet phldrT="[Text]" custT="1"/>
      <dgm:spPr/>
      <dgm:t>
        <a:bodyPr/>
        <a:lstStyle/>
        <a:p>
          <a:pPr marL="228600">
            <a:lnSpc>
              <a:spcPct val="100000"/>
            </a:lnSpc>
          </a:pPr>
          <a:r>
            <a:rPr lang="en-AU" sz="2000" dirty="0"/>
            <a:t>There are certain institutional cultural characteristics and logistics that can act as barriers to smooth collaboration and communication</a:t>
          </a:r>
        </a:p>
      </dgm:t>
    </dgm:pt>
    <dgm:pt modelId="{A19408FC-0E55-40E8-8FF2-36339E4D27B2}" type="parTrans" cxnId="{A27C524C-FE72-41C5-ABA4-B6D67011BC75}">
      <dgm:prSet/>
      <dgm:spPr/>
      <dgm:t>
        <a:bodyPr/>
        <a:lstStyle/>
        <a:p>
          <a:endParaRPr lang="en-GB"/>
        </a:p>
      </dgm:t>
    </dgm:pt>
    <dgm:pt modelId="{08482438-D8C9-4FDB-A4E4-E63E764FBAD9}" type="sibTrans" cxnId="{A27C524C-FE72-41C5-ABA4-B6D67011BC75}">
      <dgm:prSet/>
      <dgm:spPr/>
      <dgm:t>
        <a:bodyPr/>
        <a:lstStyle/>
        <a:p>
          <a:endParaRPr lang="en-GB"/>
        </a:p>
      </dgm:t>
    </dgm:pt>
    <dgm:pt modelId="{8ADC89E4-267D-45B4-A5E5-FACD8E4B3638}">
      <dgm:prSet phldrT="[Text]" custT="1"/>
      <dgm:spPr/>
      <dgm:t>
        <a:bodyPr/>
        <a:lstStyle/>
        <a:p>
          <a:pPr marL="228600">
            <a:lnSpc>
              <a:spcPct val="100000"/>
            </a:lnSpc>
          </a:pPr>
          <a:r>
            <a:rPr lang="en-US" sz="2000" dirty="0"/>
            <a:t>The governance framework must accommodate participatory, adaptive, and transparent processes to address power imbalances and ensure legitimacy.</a:t>
          </a:r>
          <a:endParaRPr lang="en-AU" sz="2000" dirty="0"/>
        </a:p>
      </dgm:t>
    </dgm:pt>
    <dgm:pt modelId="{A259E423-A350-4366-BF82-31E5D8A94D73}" type="parTrans" cxnId="{210B3532-6275-499D-9D89-8826AF3CDB68}">
      <dgm:prSet/>
      <dgm:spPr/>
      <dgm:t>
        <a:bodyPr/>
        <a:lstStyle/>
        <a:p>
          <a:endParaRPr lang="en-GB"/>
        </a:p>
      </dgm:t>
    </dgm:pt>
    <dgm:pt modelId="{222A76E0-DA78-4DBE-B333-733D6DE17CAA}" type="sibTrans" cxnId="{210B3532-6275-499D-9D89-8826AF3CDB68}">
      <dgm:prSet/>
      <dgm:spPr/>
      <dgm:t>
        <a:bodyPr/>
        <a:lstStyle/>
        <a:p>
          <a:endParaRPr lang="en-GB"/>
        </a:p>
      </dgm:t>
    </dgm:pt>
    <dgm:pt modelId="{A75616A2-BD57-4555-8574-1404D1D5CAEC}">
      <dgm:prSet phldrT="[Text]" custT="1"/>
      <dgm:spPr/>
      <dgm:t>
        <a:bodyPr/>
        <a:lstStyle/>
        <a:p>
          <a:r>
            <a:rPr lang="en-US" sz="2000" dirty="0"/>
            <a:t>Need to balance the interests of stakeholders with differing values, from local communities to global beneficiaries. 
Differing cultural and ideological perceptions of nature (e.g., intrinsic versus utilitarian values) add complexity to governance negotiations.</a:t>
          </a:r>
          <a:endParaRPr lang="en-AU" sz="2000" dirty="0"/>
        </a:p>
      </dgm:t>
    </dgm:pt>
    <dgm:pt modelId="{337175B0-14A6-4B6C-AD04-C53881CBBA41}" type="parTrans" cxnId="{7873CC21-0CBD-4C65-8B0E-022D65B62981}">
      <dgm:prSet/>
      <dgm:spPr/>
      <dgm:t>
        <a:bodyPr/>
        <a:lstStyle/>
        <a:p>
          <a:endParaRPr lang="en-GB"/>
        </a:p>
      </dgm:t>
    </dgm:pt>
    <dgm:pt modelId="{53ABB553-F626-40A5-A236-37171F6D6149}" type="sibTrans" cxnId="{7873CC21-0CBD-4C65-8B0E-022D65B62981}">
      <dgm:prSet/>
      <dgm:spPr/>
      <dgm:t>
        <a:bodyPr/>
        <a:lstStyle/>
        <a:p>
          <a:endParaRPr lang="en-GB"/>
        </a:p>
      </dgm:t>
    </dgm:pt>
    <dgm:pt modelId="{6AC9F8E0-73D3-4CD9-8821-B9C02EFE4DA3}" type="pres">
      <dgm:prSet presAssocID="{C01528E8-BE2F-4CD3-84AD-55D36CFB0067}" presName="Name0" presStyleCnt="0">
        <dgm:presLayoutVars>
          <dgm:dir/>
          <dgm:animLvl val="lvl"/>
          <dgm:resizeHandles val="exact"/>
        </dgm:presLayoutVars>
      </dgm:prSet>
      <dgm:spPr/>
    </dgm:pt>
    <dgm:pt modelId="{09DA09B7-E4A1-495A-B265-B270241C5E3E}" type="pres">
      <dgm:prSet presAssocID="{94AF587F-097F-4732-8846-C0367D7935F2}" presName="linNode" presStyleCnt="0"/>
      <dgm:spPr/>
    </dgm:pt>
    <dgm:pt modelId="{75146E03-4170-4F0E-B6CB-BF2E1245AA77}" type="pres">
      <dgm:prSet presAssocID="{94AF587F-097F-4732-8846-C0367D7935F2}" presName="parentText" presStyleLbl="node1" presStyleIdx="0" presStyleCnt="2" custScaleX="54877" custScaleY="63047" custLinFactNeighborX="-11726" custLinFactNeighborY="1721">
        <dgm:presLayoutVars>
          <dgm:chMax val="1"/>
          <dgm:bulletEnabled val="1"/>
        </dgm:presLayoutVars>
      </dgm:prSet>
      <dgm:spPr/>
    </dgm:pt>
    <dgm:pt modelId="{01BE50E5-7C12-4AB1-9BA8-8651F1CF2648}" type="pres">
      <dgm:prSet presAssocID="{94AF587F-097F-4732-8846-C0367D7935F2}" presName="descendantText" presStyleLbl="alignAccFollowNode1" presStyleIdx="0" presStyleCnt="2" custScaleX="123389" custScaleY="73867">
        <dgm:presLayoutVars>
          <dgm:bulletEnabled val="1"/>
        </dgm:presLayoutVars>
      </dgm:prSet>
      <dgm:spPr/>
    </dgm:pt>
    <dgm:pt modelId="{32925476-0466-4E14-B8B9-92DD460CB716}" type="pres">
      <dgm:prSet presAssocID="{DFD11A89-243C-42A5-978B-F54B3D4D232F}" presName="sp" presStyleCnt="0"/>
      <dgm:spPr/>
    </dgm:pt>
    <dgm:pt modelId="{9780757A-D936-4016-9A96-795B536F1395}" type="pres">
      <dgm:prSet presAssocID="{AB077834-55F4-497E-892E-66A1551881DD}" presName="linNode" presStyleCnt="0"/>
      <dgm:spPr/>
    </dgm:pt>
    <dgm:pt modelId="{63A69B9C-1679-4D7E-9177-54C6DA8AB88A}" type="pres">
      <dgm:prSet presAssocID="{AB077834-55F4-497E-892E-66A1551881DD}" presName="parentText" presStyleLbl="node1" presStyleIdx="1" presStyleCnt="2" custScaleX="54877" custScaleY="63047" custLinFactNeighborX="-12455" custLinFactNeighborY="493">
        <dgm:presLayoutVars>
          <dgm:chMax val="1"/>
          <dgm:bulletEnabled val="1"/>
        </dgm:presLayoutVars>
      </dgm:prSet>
      <dgm:spPr/>
    </dgm:pt>
    <dgm:pt modelId="{72ED68CD-C64D-41AD-83D3-ABF65511C1EC}" type="pres">
      <dgm:prSet presAssocID="{AB077834-55F4-497E-892E-66A1551881DD}" presName="descendantText" presStyleLbl="alignAccFollowNode1" presStyleIdx="1" presStyleCnt="2" custScaleX="123389" custScaleY="75631">
        <dgm:presLayoutVars>
          <dgm:bulletEnabled val="1"/>
        </dgm:presLayoutVars>
      </dgm:prSet>
      <dgm:spPr/>
    </dgm:pt>
  </dgm:ptLst>
  <dgm:cxnLst>
    <dgm:cxn modelId="{4007FC20-F607-4772-B1BC-E03729F69BF4}" srcId="{94AF587F-097F-4732-8846-C0367D7935F2}" destId="{45AF125B-7DF9-4D0E-91F1-C3233E57ED2F}" srcOrd="0" destOrd="0" parTransId="{A3B35364-7FD1-45B5-8482-BBCFBCE4BE4D}" sibTransId="{891009EB-3DBF-4D39-B9E2-59169E5C4F07}"/>
    <dgm:cxn modelId="{7873CC21-0CBD-4C65-8B0E-022D65B62981}" srcId="{AB077834-55F4-497E-892E-66A1551881DD}" destId="{A75616A2-BD57-4555-8574-1404D1D5CAEC}" srcOrd="1" destOrd="0" parTransId="{337175B0-14A6-4B6C-AD04-C53881CBBA41}" sibTransId="{53ABB553-F626-40A5-A236-37171F6D6149}"/>
    <dgm:cxn modelId="{59277F30-EFE5-46A0-9030-722297155449}" srcId="{C01528E8-BE2F-4CD3-84AD-55D36CFB0067}" destId="{AB077834-55F4-497E-892E-66A1551881DD}" srcOrd="1" destOrd="0" parTransId="{3CD98FC1-22E6-4895-91F1-208D7B77CC4B}" sibTransId="{6F5B9826-7C29-4373-B064-00AA00903C6B}"/>
    <dgm:cxn modelId="{210B3532-6275-499D-9D89-8826AF3CDB68}" srcId="{94AF587F-097F-4732-8846-C0367D7935F2}" destId="{8ADC89E4-267D-45B4-A5E5-FACD8E4B3638}" srcOrd="2" destOrd="0" parTransId="{A259E423-A350-4366-BF82-31E5D8A94D73}" sibTransId="{222A76E0-DA78-4DBE-B333-733D6DE17CAA}"/>
    <dgm:cxn modelId="{A420F13F-3FA9-4B0B-B1A3-1C9874B3139E}" type="presOf" srcId="{A75616A2-BD57-4555-8574-1404D1D5CAEC}" destId="{72ED68CD-C64D-41AD-83D3-ABF65511C1EC}" srcOrd="0" destOrd="1" presId="urn:microsoft.com/office/officeart/2005/8/layout/vList5"/>
    <dgm:cxn modelId="{A784D041-F57D-4E5C-96E3-0F6CDC3B4C6D}" type="presOf" srcId="{8ADC89E4-267D-45B4-A5E5-FACD8E4B3638}" destId="{01BE50E5-7C12-4AB1-9BA8-8651F1CF2648}" srcOrd="0" destOrd="2" presId="urn:microsoft.com/office/officeart/2005/8/layout/vList5"/>
    <dgm:cxn modelId="{A27C524C-FE72-41C5-ABA4-B6D67011BC75}" srcId="{94AF587F-097F-4732-8846-C0367D7935F2}" destId="{A81CFA64-4E6F-4346-9AC0-93B86F6D1220}" srcOrd="1" destOrd="0" parTransId="{A19408FC-0E55-40E8-8FF2-36339E4D27B2}" sibTransId="{08482438-D8C9-4FDB-A4E4-E63E764FBAD9}"/>
    <dgm:cxn modelId="{9448DB58-27B7-4666-A71E-97AF92BEE17F}" srcId="{AB077834-55F4-497E-892E-66A1551881DD}" destId="{43705020-AD2A-435E-ADEF-07C004C683B3}" srcOrd="0" destOrd="0" parTransId="{8426F2E9-0CBE-49FB-B554-540BA57E503D}" sibTransId="{2D7BADA2-F1B4-442C-A48D-ED71D31D49CB}"/>
    <dgm:cxn modelId="{56860386-9FCF-4E02-BD2B-3DF9F914865B}" type="presOf" srcId="{C01528E8-BE2F-4CD3-84AD-55D36CFB0067}" destId="{6AC9F8E0-73D3-4CD9-8821-B9C02EFE4DA3}" srcOrd="0" destOrd="0" presId="urn:microsoft.com/office/officeart/2005/8/layout/vList5"/>
    <dgm:cxn modelId="{2A15798F-B50B-4F15-849D-BA082A7816CD}" type="presOf" srcId="{A81CFA64-4E6F-4346-9AC0-93B86F6D1220}" destId="{01BE50E5-7C12-4AB1-9BA8-8651F1CF2648}" srcOrd="0" destOrd="1" presId="urn:microsoft.com/office/officeart/2005/8/layout/vList5"/>
    <dgm:cxn modelId="{9BF0659B-CFE3-4B1C-80EC-6B22421D5113}" type="presOf" srcId="{94AF587F-097F-4732-8846-C0367D7935F2}" destId="{75146E03-4170-4F0E-B6CB-BF2E1245AA77}" srcOrd="0" destOrd="0" presId="urn:microsoft.com/office/officeart/2005/8/layout/vList5"/>
    <dgm:cxn modelId="{82E1A8A6-E3FF-43E7-81FF-D32D2A4BC58F}" type="presOf" srcId="{45AF125B-7DF9-4D0E-91F1-C3233E57ED2F}" destId="{01BE50E5-7C12-4AB1-9BA8-8651F1CF2648}" srcOrd="0" destOrd="0" presId="urn:microsoft.com/office/officeart/2005/8/layout/vList5"/>
    <dgm:cxn modelId="{F6CFDAB1-3FB2-4F90-B79A-ED001F66E9EA}" srcId="{C01528E8-BE2F-4CD3-84AD-55D36CFB0067}" destId="{94AF587F-097F-4732-8846-C0367D7935F2}" srcOrd="0" destOrd="0" parTransId="{E4D0A1D7-E9F6-4460-B3D7-AF6C90F30D81}" sibTransId="{DFD11A89-243C-42A5-978B-F54B3D4D232F}"/>
    <dgm:cxn modelId="{A17BC9B3-F8F2-47B4-8B5C-EB61FC77B848}" type="presOf" srcId="{43705020-AD2A-435E-ADEF-07C004C683B3}" destId="{72ED68CD-C64D-41AD-83D3-ABF65511C1EC}" srcOrd="0" destOrd="0" presId="urn:microsoft.com/office/officeart/2005/8/layout/vList5"/>
    <dgm:cxn modelId="{146303C7-9600-48E0-AA6C-6E0AAEE18791}" type="presOf" srcId="{AB077834-55F4-497E-892E-66A1551881DD}" destId="{63A69B9C-1679-4D7E-9177-54C6DA8AB88A}" srcOrd="0" destOrd="0" presId="urn:microsoft.com/office/officeart/2005/8/layout/vList5"/>
    <dgm:cxn modelId="{96EE9F60-408C-43AE-85E8-D9EEE3B2107A}" type="presParOf" srcId="{6AC9F8E0-73D3-4CD9-8821-B9C02EFE4DA3}" destId="{09DA09B7-E4A1-495A-B265-B270241C5E3E}" srcOrd="0" destOrd="0" presId="urn:microsoft.com/office/officeart/2005/8/layout/vList5"/>
    <dgm:cxn modelId="{B870A55F-4E46-4CCF-A40B-9AB6D7F8EA66}" type="presParOf" srcId="{09DA09B7-E4A1-495A-B265-B270241C5E3E}" destId="{75146E03-4170-4F0E-B6CB-BF2E1245AA77}" srcOrd="0" destOrd="0" presId="urn:microsoft.com/office/officeart/2005/8/layout/vList5"/>
    <dgm:cxn modelId="{EB77DE56-893B-408E-9312-9A72789B4D6B}" type="presParOf" srcId="{09DA09B7-E4A1-495A-B265-B270241C5E3E}" destId="{01BE50E5-7C12-4AB1-9BA8-8651F1CF2648}" srcOrd="1" destOrd="0" presId="urn:microsoft.com/office/officeart/2005/8/layout/vList5"/>
    <dgm:cxn modelId="{BD896266-3B5C-46F1-9C82-35AE025936F4}" type="presParOf" srcId="{6AC9F8E0-73D3-4CD9-8821-B9C02EFE4DA3}" destId="{32925476-0466-4E14-B8B9-92DD460CB716}" srcOrd="1" destOrd="0" presId="urn:microsoft.com/office/officeart/2005/8/layout/vList5"/>
    <dgm:cxn modelId="{9FE6B8B5-5107-4295-AEC9-C8CB2ECD925A}" type="presParOf" srcId="{6AC9F8E0-73D3-4CD9-8821-B9C02EFE4DA3}" destId="{9780757A-D936-4016-9A96-795B536F1395}" srcOrd="2" destOrd="0" presId="urn:microsoft.com/office/officeart/2005/8/layout/vList5"/>
    <dgm:cxn modelId="{F80D2DEC-1F5A-4476-9416-0AF891F48985}" type="presParOf" srcId="{9780757A-D936-4016-9A96-795B536F1395}" destId="{63A69B9C-1679-4D7E-9177-54C6DA8AB88A}" srcOrd="0" destOrd="0" presId="urn:microsoft.com/office/officeart/2005/8/layout/vList5"/>
    <dgm:cxn modelId="{4EB807FC-08F4-4B76-A4C8-CCB2A4A4CE5B}" type="presParOf" srcId="{9780757A-D936-4016-9A96-795B536F1395}" destId="{72ED68CD-C64D-41AD-83D3-ABF65511C1EC}"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1528E8-BE2F-4CD3-84AD-55D36CFB006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AU"/>
        </a:p>
      </dgm:t>
    </dgm:pt>
    <dgm:pt modelId="{94AF587F-097F-4732-8846-C0367D7935F2}">
      <dgm:prSet phldrT="[Text]" custT="1"/>
      <dgm:spPr/>
      <dgm:t>
        <a:bodyPr/>
        <a:lstStyle/>
        <a:p>
          <a:r>
            <a:rPr lang="en-AU" sz="2000" b="1" dirty="0"/>
            <a:t>3. Knowledge gaps</a:t>
          </a:r>
        </a:p>
      </dgm:t>
    </dgm:pt>
    <dgm:pt modelId="{E4D0A1D7-E9F6-4460-B3D7-AF6C90F30D81}" type="parTrans" cxnId="{F6CFDAB1-3FB2-4F90-B79A-ED001F66E9EA}">
      <dgm:prSet/>
      <dgm:spPr/>
      <dgm:t>
        <a:bodyPr/>
        <a:lstStyle/>
        <a:p>
          <a:endParaRPr lang="en-AU"/>
        </a:p>
      </dgm:t>
    </dgm:pt>
    <dgm:pt modelId="{DFD11A89-243C-42A5-978B-F54B3D4D232F}" type="sibTrans" cxnId="{F6CFDAB1-3FB2-4F90-B79A-ED001F66E9EA}">
      <dgm:prSet/>
      <dgm:spPr/>
      <dgm:t>
        <a:bodyPr/>
        <a:lstStyle/>
        <a:p>
          <a:endParaRPr lang="en-AU"/>
        </a:p>
      </dgm:t>
    </dgm:pt>
    <dgm:pt modelId="{45AF125B-7DF9-4D0E-91F1-C3233E57ED2F}">
      <dgm:prSet phldrT="[Text]" custT="1"/>
      <dgm:spPr/>
      <dgm:t>
        <a:bodyPr/>
        <a:lstStyle/>
        <a:p>
          <a:pPr marL="228600">
            <a:lnSpc>
              <a:spcPct val="100000"/>
            </a:lnSpc>
          </a:pPr>
          <a:r>
            <a:rPr lang="en-AU" sz="2000" dirty="0"/>
            <a:t>Significant </a:t>
          </a:r>
          <a:r>
            <a:rPr lang="en-US" sz="2000" dirty="0"/>
            <a:t>gaps remain in understanding ecosystem processes and their societal impacts. This uncertainty complicates policy design.</a:t>
          </a:r>
          <a:endParaRPr lang="en-AU" sz="2000" dirty="0"/>
        </a:p>
      </dgm:t>
    </dgm:pt>
    <dgm:pt modelId="{A3B35364-7FD1-45B5-8482-BBCFBCE4BE4D}" type="parTrans" cxnId="{4007FC20-F607-4772-B1BC-E03729F69BF4}">
      <dgm:prSet/>
      <dgm:spPr/>
      <dgm:t>
        <a:bodyPr/>
        <a:lstStyle/>
        <a:p>
          <a:endParaRPr lang="en-AU"/>
        </a:p>
      </dgm:t>
    </dgm:pt>
    <dgm:pt modelId="{891009EB-3DBF-4D39-B9E2-59169E5C4F07}" type="sibTrans" cxnId="{4007FC20-F607-4772-B1BC-E03729F69BF4}">
      <dgm:prSet/>
      <dgm:spPr/>
      <dgm:t>
        <a:bodyPr/>
        <a:lstStyle/>
        <a:p>
          <a:endParaRPr lang="en-AU"/>
        </a:p>
      </dgm:t>
    </dgm:pt>
    <dgm:pt modelId="{2143EA01-85D8-4A27-8403-0992EEF4CAB4}">
      <dgm:prSet phldrT="[Text]" custT="1"/>
      <dgm:spPr/>
      <dgm:t>
        <a:bodyPr/>
        <a:lstStyle/>
        <a:p>
          <a:r>
            <a:rPr lang="en-AU" sz="2000" b="1" dirty="0"/>
            <a:t>4. Skills gaps</a:t>
          </a:r>
        </a:p>
      </dgm:t>
    </dgm:pt>
    <dgm:pt modelId="{C06DEA7A-2B95-487B-B182-AF3E6B9B3AF8}" type="parTrans" cxnId="{190D6442-4C6A-4F61-8B26-1313D5D8AE51}">
      <dgm:prSet/>
      <dgm:spPr/>
      <dgm:t>
        <a:bodyPr/>
        <a:lstStyle/>
        <a:p>
          <a:endParaRPr lang="en-AU"/>
        </a:p>
      </dgm:t>
    </dgm:pt>
    <dgm:pt modelId="{3D869271-B825-4272-A7B8-FABC534D7862}" type="sibTrans" cxnId="{190D6442-4C6A-4F61-8B26-1313D5D8AE51}">
      <dgm:prSet/>
      <dgm:spPr/>
      <dgm:t>
        <a:bodyPr/>
        <a:lstStyle/>
        <a:p>
          <a:endParaRPr lang="en-AU"/>
        </a:p>
      </dgm:t>
    </dgm:pt>
    <dgm:pt modelId="{0F49C4C9-5408-4883-A600-81E34DB02BA9}">
      <dgm:prSet phldrT="[Text]" custT="1"/>
      <dgm:spPr/>
      <dgm:t>
        <a:bodyPr/>
        <a:lstStyle/>
        <a:p>
          <a:r>
            <a:rPr lang="en-US" sz="2000" dirty="0"/>
            <a:t>Many countries, especially in the developing world, face a lack of technical and financial resources to implement effective governance strategies for ES. For example, monitoring and evaluating ES (e.g., carbon sequestration) often require advanced skills and resources that are not always available locally.</a:t>
          </a:r>
          <a:endParaRPr lang="en-AU" sz="2000" dirty="0"/>
        </a:p>
      </dgm:t>
    </dgm:pt>
    <dgm:pt modelId="{0517A819-28AC-4BCB-9258-18FF4C29A3EB}" type="parTrans" cxnId="{CC1A0D0B-BB7C-43CA-B936-86458A79535D}">
      <dgm:prSet/>
      <dgm:spPr/>
      <dgm:t>
        <a:bodyPr/>
        <a:lstStyle/>
        <a:p>
          <a:endParaRPr lang="en-AU"/>
        </a:p>
      </dgm:t>
    </dgm:pt>
    <dgm:pt modelId="{57C79CE2-625F-4838-80BB-63154918B4E2}" type="sibTrans" cxnId="{CC1A0D0B-BB7C-43CA-B936-86458A79535D}">
      <dgm:prSet/>
      <dgm:spPr/>
      <dgm:t>
        <a:bodyPr/>
        <a:lstStyle/>
        <a:p>
          <a:endParaRPr lang="en-AU"/>
        </a:p>
      </dgm:t>
    </dgm:pt>
    <dgm:pt modelId="{E2B420C6-E91A-4BA3-A36D-474F9DC79703}">
      <dgm:prSet custT="1"/>
      <dgm:spPr/>
      <dgm:t>
        <a:bodyPr/>
        <a:lstStyle/>
        <a:p>
          <a:pPr marL="228600">
            <a:lnSpc>
              <a:spcPct val="100000"/>
            </a:lnSpc>
          </a:pPr>
          <a:r>
            <a:rPr lang="en-GB" sz="2000" dirty="0"/>
            <a:t>Crucial to strengthen the science-policy interface when engaging in NBS. </a:t>
          </a:r>
        </a:p>
      </dgm:t>
    </dgm:pt>
    <dgm:pt modelId="{8F42DE07-F74F-4E27-8463-0BB34CFF64E7}" type="parTrans" cxnId="{0632BD98-8BF6-407C-8BA1-4B082059860F}">
      <dgm:prSet/>
      <dgm:spPr/>
      <dgm:t>
        <a:bodyPr/>
        <a:lstStyle/>
        <a:p>
          <a:endParaRPr lang="en-GB"/>
        </a:p>
      </dgm:t>
    </dgm:pt>
    <dgm:pt modelId="{5CB95859-141C-4FC1-87F5-5B6BB0BDC213}" type="sibTrans" cxnId="{0632BD98-8BF6-407C-8BA1-4B082059860F}">
      <dgm:prSet/>
      <dgm:spPr/>
      <dgm:t>
        <a:bodyPr/>
        <a:lstStyle/>
        <a:p>
          <a:endParaRPr lang="en-GB"/>
        </a:p>
      </dgm:t>
    </dgm:pt>
    <dgm:pt modelId="{630AFB7B-DD2C-4E65-AC5B-51C7C41F49A9}">
      <dgm:prSet phldrT="[Text]" custT="1"/>
      <dgm:spPr/>
      <dgm:t>
        <a:bodyPr/>
        <a:lstStyle/>
        <a:p>
          <a:pPr>
            <a:buFont typeface="Arial" panose="020B0604020202020204" pitchFamily="34" charset="0"/>
            <a:buChar char="•"/>
          </a:pPr>
          <a:r>
            <a:rPr lang="en-US" sz="2000" dirty="0"/>
            <a:t>Implementing inclusive and adaptive governance processes requires stakeholders with the necessary skills to facilitate negotiations, mediate conflicts, and engage diverse actors. Many regions lack trained personnel for such roles.</a:t>
          </a:r>
          <a:endParaRPr lang="en-AU" sz="2000" dirty="0"/>
        </a:p>
      </dgm:t>
    </dgm:pt>
    <dgm:pt modelId="{A6E0AD2E-2C56-497C-BDFC-BB609060A8E6}" type="parTrans" cxnId="{1AEDD62E-D3EB-45B8-80D8-BF8951745243}">
      <dgm:prSet/>
      <dgm:spPr/>
      <dgm:t>
        <a:bodyPr/>
        <a:lstStyle/>
        <a:p>
          <a:endParaRPr lang="en-GB"/>
        </a:p>
      </dgm:t>
    </dgm:pt>
    <dgm:pt modelId="{D074C855-FEC2-4F76-B8D9-2F55F20591AC}" type="sibTrans" cxnId="{1AEDD62E-D3EB-45B8-80D8-BF8951745243}">
      <dgm:prSet/>
      <dgm:spPr/>
      <dgm:t>
        <a:bodyPr/>
        <a:lstStyle/>
        <a:p>
          <a:endParaRPr lang="en-GB"/>
        </a:p>
      </dgm:t>
    </dgm:pt>
    <dgm:pt modelId="{6AC9F8E0-73D3-4CD9-8821-B9C02EFE4DA3}" type="pres">
      <dgm:prSet presAssocID="{C01528E8-BE2F-4CD3-84AD-55D36CFB0067}" presName="Name0" presStyleCnt="0">
        <dgm:presLayoutVars>
          <dgm:dir/>
          <dgm:animLvl val="lvl"/>
          <dgm:resizeHandles val="exact"/>
        </dgm:presLayoutVars>
      </dgm:prSet>
      <dgm:spPr/>
    </dgm:pt>
    <dgm:pt modelId="{09DA09B7-E4A1-495A-B265-B270241C5E3E}" type="pres">
      <dgm:prSet presAssocID="{94AF587F-097F-4732-8846-C0367D7935F2}" presName="linNode" presStyleCnt="0"/>
      <dgm:spPr/>
    </dgm:pt>
    <dgm:pt modelId="{75146E03-4170-4F0E-B6CB-BF2E1245AA77}" type="pres">
      <dgm:prSet presAssocID="{94AF587F-097F-4732-8846-C0367D7935F2}" presName="parentText" presStyleLbl="node1" presStyleIdx="0" presStyleCnt="2" custScaleX="54877" custScaleY="41408" custLinFactNeighborX="-11726" custLinFactNeighborY="1721">
        <dgm:presLayoutVars>
          <dgm:chMax val="1"/>
          <dgm:bulletEnabled val="1"/>
        </dgm:presLayoutVars>
      </dgm:prSet>
      <dgm:spPr/>
    </dgm:pt>
    <dgm:pt modelId="{01BE50E5-7C12-4AB1-9BA8-8651F1CF2648}" type="pres">
      <dgm:prSet presAssocID="{94AF587F-097F-4732-8846-C0367D7935F2}" presName="descendantText" presStyleLbl="alignAccFollowNode1" presStyleIdx="0" presStyleCnt="2" custScaleX="123389" custScaleY="52758">
        <dgm:presLayoutVars>
          <dgm:bulletEnabled val="1"/>
        </dgm:presLayoutVars>
      </dgm:prSet>
      <dgm:spPr/>
    </dgm:pt>
    <dgm:pt modelId="{32925476-0466-4E14-B8B9-92DD460CB716}" type="pres">
      <dgm:prSet presAssocID="{DFD11A89-243C-42A5-978B-F54B3D4D232F}" presName="sp" presStyleCnt="0"/>
      <dgm:spPr/>
    </dgm:pt>
    <dgm:pt modelId="{817FFFA5-7EE2-40D0-8705-25D9B7D48B6F}" type="pres">
      <dgm:prSet presAssocID="{2143EA01-85D8-4A27-8403-0992EEF4CAB4}" presName="linNode" presStyleCnt="0"/>
      <dgm:spPr/>
    </dgm:pt>
    <dgm:pt modelId="{BF5A2210-0566-4DC8-8E70-00A00D5B6544}" type="pres">
      <dgm:prSet presAssocID="{2143EA01-85D8-4A27-8403-0992EEF4CAB4}" presName="parentText" presStyleLbl="node1" presStyleIdx="1" presStyleCnt="2" custScaleX="54877" custScaleY="63047" custLinFactNeighborX="-12455" custLinFactNeighborY="493">
        <dgm:presLayoutVars>
          <dgm:chMax val="1"/>
          <dgm:bulletEnabled val="1"/>
        </dgm:presLayoutVars>
      </dgm:prSet>
      <dgm:spPr/>
    </dgm:pt>
    <dgm:pt modelId="{DC8229CC-6CD0-44EF-A538-73454C6D3DD9}" type="pres">
      <dgm:prSet presAssocID="{2143EA01-85D8-4A27-8403-0992EEF4CAB4}" presName="descendantText" presStyleLbl="alignAccFollowNode1" presStyleIdx="1" presStyleCnt="2" custScaleX="123389" custScaleY="74542">
        <dgm:presLayoutVars>
          <dgm:bulletEnabled val="1"/>
        </dgm:presLayoutVars>
      </dgm:prSet>
      <dgm:spPr/>
    </dgm:pt>
  </dgm:ptLst>
  <dgm:cxnLst>
    <dgm:cxn modelId="{4FD3AA08-F269-4779-92EE-4D3748B4059D}" type="presOf" srcId="{E2B420C6-E91A-4BA3-A36D-474F9DC79703}" destId="{01BE50E5-7C12-4AB1-9BA8-8651F1CF2648}" srcOrd="0" destOrd="1" presId="urn:microsoft.com/office/officeart/2005/8/layout/vList5"/>
    <dgm:cxn modelId="{CC1A0D0B-BB7C-43CA-B936-86458A79535D}" srcId="{2143EA01-85D8-4A27-8403-0992EEF4CAB4}" destId="{0F49C4C9-5408-4883-A600-81E34DB02BA9}" srcOrd="0" destOrd="0" parTransId="{0517A819-28AC-4BCB-9258-18FF4C29A3EB}" sibTransId="{57C79CE2-625F-4838-80BB-63154918B4E2}"/>
    <dgm:cxn modelId="{4007FC20-F607-4772-B1BC-E03729F69BF4}" srcId="{94AF587F-097F-4732-8846-C0367D7935F2}" destId="{45AF125B-7DF9-4D0E-91F1-C3233E57ED2F}" srcOrd="0" destOrd="0" parTransId="{A3B35364-7FD1-45B5-8482-BBCFBCE4BE4D}" sibTransId="{891009EB-3DBF-4D39-B9E2-59169E5C4F07}"/>
    <dgm:cxn modelId="{1AEDD62E-D3EB-45B8-80D8-BF8951745243}" srcId="{2143EA01-85D8-4A27-8403-0992EEF4CAB4}" destId="{630AFB7B-DD2C-4E65-AC5B-51C7C41F49A9}" srcOrd="1" destOrd="0" parTransId="{A6E0AD2E-2C56-497C-BDFC-BB609060A8E6}" sibTransId="{D074C855-FEC2-4F76-B8D9-2F55F20591AC}"/>
    <dgm:cxn modelId="{190D6442-4C6A-4F61-8B26-1313D5D8AE51}" srcId="{C01528E8-BE2F-4CD3-84AD-55D36CFB0067}" destId="{2143EA01-85D8-4A27-8403-0992EEF4CAB4}" srcOrd="1" destOrd="0" parTransId="{C06DEA7A-2B95-487B-B182-AF3E6B9B3AF8}" sibTransId="{3D869271-B825-4272-A7B8-FABC534D7862}"/>
    <dgm:cxn modelId="{29263552-9705-4981-B3DA-A0390EE6F08A}" type="presOf" srcId="{2143EA01-85D8-4A27-8403-0992EEF4CAB4}" destId="{BF5A2210-0566-4DC8-8E70-00A00D5B6544}" srcOrd="0" destOrd="0" presId="urn:microsoft.com/office/officeart/2005/8/layout/vList5"/>
    <dgm:cxn modelId="{56860386-9FCF-4E02-BD2B-3DF9F914865B}" type="presOf" srcId="{C01528E8-BE2F-4CD3-84AD-55D36CFB0067}" destId="{6AC9F8E0-73D3-4CD9-8821-B9C02EFE4DA3}" srcOrd="0" destOrd="0" presId="urn:microsoft.com/office/officeart/2005/8/layout/vList5"/>
    <dgm:cxn modelId="{3B441188-04EE-4642-BE79-639BBA679104}" type="presOf" srcId="{0F49C4C9-5408-4883-A600-81E34DB02BA9}" destId="{DC8229CC-6CD0-44EF-A538-73454C6D3DD9}" srcOrd="0" destOrd="0" presId="urn:microsoft.com/office/officeart/2005/8/layout/vList5"/>
    <dgm:cxn modelId="{0632BD98-8BF6-407C-8BA1-4B082059860F}" srcId="{94AF587F-097F-4732-8846-C0367D7935F2}" destId="{E2B420C6-E91A-4BA3-A36D-474F9DC79703}" srcOrd="1" destOrd="0" parTransId="{8F42DE07-F74F-4E27-8463-0BB34CFF64E7}" sibTransId="{5CB95859-141C-4FC1-87F5-5B6BB0BDC213}"/>
    <dgm:cxn modelId="{9BF0659B-CFE3-4B1C-80EC-6B22421D5113}" type="presOf" srcId="{94AF587F-097F-4732-8846-C0367D7935F2}" destId="{75146E03-4170-4F0E-B6CB-BF2E1245AA77}" srcOrd="0" destOrd="0" presId="urn:microsoft.com/office/officeart/2005/8/layout/vList5"/>
    <dgm:cxn modelId="{F09A12A1-6AC3-4F26-835B-31FDBD1C22EC}" type="presOf" srcId="{630AFB7B-DD2C-4E65-AC5B-51C7C41F49A9}" destId="{DC8229CC-6CD0-44EF-A538-73454C6D3DD9}" srcOrd="0" destOrd="1" presId="urn:microsoft.com/office/officeart/2005/8/layout/vList5"/>
    <dgm:cxn modelId="{82E1A8A6-E3FF-43E7-81FF-D32D2A4BC58F}" type="presOf" srcId="{45AF125B-7DF9-4D0E-91F1-C3233E57ED2F}" destId="{01BE50E5-7C12-4AB1-9BA8-8651F1CF2648}" srcOrd="0" destOrd="0" presId="urn:microsoft.com/office/officeart/2005/8/layout/vList5"/>
    <dgm:cxn modelId="{F6CFDAB1-3FB2-4F90-B79A-ED001F66E9EA}" srcId="{C01528E8-BE2F-4CD3-84AD-55D36CFB0067}" destId="{94AF587F-097F-4732-8846-C0367D7935F2}" srcOrd="0" destOrd="0" parTransId="{E4D0A1D7-E9F6-4460-B3D7-AF6C90F30D81}" sibTransId="{DFD11A89-243C-42A5-978B-F54B3D4D232F}"/>
    <dgm:cxn modelId="{96EE9F60-408C-43AE-85E8-D9EEE3B2107A}" type="presParOf" srcId="{6AC9F8E0-73D3-4CD9-8821-B9C02EFE4DA3}" destId="{09DA09B7-E4A1-495A-B265-B270241C5E3E}" srcOrd="0" destOrd="0" presId="urn:microsoft.com/office/officeart/2005/8/layout/vList5"/>
    <dgm:cxn modelId="{B870A55F-4E46-4CCF-A40B-9AB6D7F8EA66}" type="presParOf" srcId="{09DA09B7-E4A1-495A-B265-B270241C5E3E}" destId="{75146E03-4170-4F0E-B6CB-BF2E1245AA77}" srcOrd="0" destOrd="0" presId="urn:microsoft.com/office/officeart/2005/8/layout/vList5"/>
    <dgm:cxn modelId="{EB77DE56-893B-408E-9312-9A72789B4D6B}" type="presParOf" srcId="{09DA09B7-E4A1-495A-B265-B270241C5E3E}" destId="{01BE50E5-7C12-4AB1-9BA8-8651F1CF2648}" srcOrd="1" destOrd="0" presId="urn:microsoft.com/office/officeart/2005/8/layout/vList5"/>
    <dgm:cxn modelId="{BD896266-3B5C-46F1-9C82-35AE025936F4}" type="presParOf" srcId="{6AC9F8E0-73D3-4CD9-8821-B9C02EFE4DA3}" destId="{32925476-0466-4E14-B8B9-92DD460CB716}" srcOrd="1" destOrd="0" presId="urn:microsoft.com/office/officeart/2005/8/layout/vList5"/>
    <dgm:cxn modelId="{CCABB02E-9411-4574-9307-439531DD14F0}" type="presParOf" srcId="{6AC9F8E0-73D3-4CD9-8821-B9C02EFE4DA3}" destId="{817FFFA5-7EE2-40D0-8705-25D9B7D48B6F}" srcOrd="2" destOrd="0" presId="urn:microsoft.com/office/officeart/2005/8/layout/vList5"/>
    <dgm:cxn modelId="{560284DC-D2DC-447B-A675-8098FCDFA05D}" type="presParOf" srcId="{817FFFA5-7EE2-40D0-8705-25D9B7D48B6F}" destId="{BF5A2210-0566-4DC8-8E70-00A00D5B6544}" srcOrd="0" destOrd="0" presId="urn:microsoft.com/office/officeart/2005/8/layout/vList5"/>
    <dgm:cxn modelId="{ADFA422D-684D-4B9C-9B27-DE6D726C55FC}" type="presParOf" srcId="{817FFFA5-7EE2-40D0-8705-25D9B7D48B6F}" destId="{DC8229CC-6CD0-44EF-A538-73454C6D3DD9}"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E50E5-7C12-4AB1-9BA8-8651F1CF2648}">
      <dsp:nvSpPr>
        <dsp:cNvPr id="0" name=""/>
        <dsp:cNvSpPr/>
      </dsp:nvSpPr>
      <dsp:spPr>
        <a:xfrm rot="5400000">
          <a:off x="5484070" y="-3159436"/>
          <a:ext cx="2240454" cy="870997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100000"/>
            </a:lnSpc>
            <a:spcBef>
              <a:spcPct val="0"/>
            </a:spcBef>
            <a:spcAft>
              <a:spcPct val="15000"/>
            </a:spcAft>
            <a:buChar char="•"/>
          </a:pPr>
          <a:r>
            <a:rPr lang="en-GB" sz="2000" kern="1200" dirty="0"/>
            <a:t>Eco-system services beneficiaries and providers are dispersed vertically and at multiple governance levels and across sectors</a:t>
          </a:r>
          <a:endParaRPr lang="en-AU" sz="2000" kern="1200" dirty="0"/>
        </a:p>
        <a:p>
          <a:pPr marL="228600" lvl="1" indent="-228600" algn="l" defTabSz="889000">
            <a:lnSpc>
              <a:spcPct val="100000"/>
            </a:lnSpc>
            <a:spcBef>
              <a:spcPct val="0"/>
            </a:spcBef>
            <a:spcAft>
              <a:spcPct val="15000"/>
            </a:spcAft>
            <a:buChar char="•"/>
          </a:pPr>
          <a:r>
            <a:rPr lang="en-AU" sz="2000" kern="1200" dirty="0"/>
            <a:t>There are certain institutional cultural characteristics and logistics that can act as barriers to smooth collaboration and communication</a:t>
          </a:r>
        </a:p>
        <a:p>
          <a:pPr marL="228600" lvl="1" indent="-228600" algn="l" defTabSz="889000">
            <a:lnSpc>
              <a:spcPct val="100000"/>
            </a:lnSpc>
            <a:spcBef>
              <a:spcPct val="0"/>
            </a:spcBef>
            <a:spcAft>
              <a:spcPct val="15000"/>
            </a:spcAft>
            <a:buChar char="•"/>
          </a:pPr>
          <a:r>
            <a:rPr lang="en-US" sz="2000" kern="1200" dirty="0"/>
            <a:t>The governance framework must accommodate participatory, adaptive, and transparent processes to address power imbalances and ensure legitimacy.</a:t>
          </a:r>
          <a:endParaRPr lang="en-AU" sz="2000" kern="1200" dirty="0"/>
        </a:p>
      </dsp:txBody>
      <dsp:txXfrm rot="-5400000">
        <a:off x="2249311" y="184693"/>
        <a:ext cx="8600602" cy="2021714"/>
      </dsp:txXfrm>
    </dsp:sp>
    <dsp:sp modelId="{75146E03-4170-4F0E-B6CB-BF2E1245AA77}">
      <dsp:nvSpPr>
        <dsp:cNvPr id="0" name=""/>
        <dsp:cNvSpPr/>
      </dsp:nvSpPr>
      <dsp:spPr>
        <a:xfrm>
          <a:off x="0" y="65627"/>
          <a:ext cx="2178979" cy="239034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AU" sz="2000" b="1" kern="1200" dirty="0"/>
            <a:t>1. Vertical and horizontal dispersion</a:t>
          </a:r>
        </a:p>
      </dsp:txBody>
      <dsp:txXfrm>
        <a:off x="106369" y="171996"/>
        <a:ext cx="1966241" cy="2177604"/>
      </dsp:txXfrm>
    </dsp:sp>
    <dsp:sp modelId="{72ED68CD-C64D-41AD-83D3-ABF65511C1EC}">
      <dsp:nvSpPr>
        <dsp:cNvPr id="0" name=""/>
        <dsp:cNvSpPr/>
      </dsp:nvSpPr>
      <dsp:spPr>
        <a:xfrm rot="5400000">
          <a:off x="5457318" y="-579525"/>
          <a:ext cx="2293958" cy="870997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Governance efforts often face challenges in aligning policy instruments across different scales and sectors. Policies that work well for one group (e.g., local communities) may conflict with those designed for others (e.g., national economic goals).</a:t>
          </a:r>
          <a:endParaRPr lang="en-AU" sz="2000" kern="1200" dirty="0"/>
        </a:p>
        <a:p>
          <a:pPr marL="228600" lvl="1" indent="-228600" algn="l" defTabSz="889000">
            <a:lnSpc>
              <a:spcPct val="90000"/>
            </a:lnSpc>
            <a:spcBef>
              <a:spcPct val="0"/>
            </a:spcBef>
            <a:spcAft>
              <a:spcPct val="15000"/>
            </a:spcAft>
            <a:buChar char="•"/>
          </a:pPr>
          <a:r>
            <a:rPr lang="en-US" sz="2000" kern="1200" dirty="0"/>
            <a:t>Need to balance the interests of stakeholders with differing values, from local communities to global beneficiaries. 
Differing cultural and ideological perceptions of nature (e.g., intrinsic versus utilitarian values) add complexity to governance negotiations.</a:t>
          </a:r>
          <a:endParaRPr lang="en-AU" sz="2000" kern="1200" dirty="0"/>
        </a:p>
      </dsp:txBody>
      <dsp:txXfrm rot="-5400000">
        <a:off x="2249311" y="2740464"/>
        <a:ext cx="8597990" cy="2069994"/>
      </dsp:txXfrm>
    </dsp:sp>
    <dsp:sp modelId="{63A69B9C-1679-4D7E-9177-54C6DA8AB88A}">
      <dsp:nvSpPr>
        <dsp:cNvPr id="0" name=""/>
        <dsp:cNvSpPr/>
      </dsp:nvSpPr>
      <dsp:spPr>
        <a:xfrm>
          <a:off x="0" y="2580667"/>
          <a:ext cx="2178979" cy="239034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AU" sz="2000" b="1" kern="1200" dirty="0"/>
            <a:t>2. Diverse actors and values</a:t>
          </a:r>
        </a:p>
      </dsp:txBody>
      <dsp:txXfrm>
        <a:off x="106369" y="2687036"/>
        <a:ext cx="1966241" cy="21776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E50E5-7C12-4AB1-9BA8-8651F1CF2648}">
      <dsp:nvSpPr>
        <dsp:cNvPr id="0" name=""/>
        <dsp:cNvSpPr/>
      </dsp:nvSpPr>
      <dsp:spPr>
        <a:xfrm rot="5400000">
          <a:off x="5653602" y="-3402232"/>
          <a:ext cx="1901388" cy="870997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100000"/>
            </a:lnSpc>
            <a:spcBef>
              <a:spcPct val="0"/>
            </a:spcBef>
            <a:spcAft>
              <a:spcPct val="15000"/>
            </a:spcAft>
            <a:buChar char="•"/>
          </a:pPr>
          <a:r>
            <a:rPr lang="en-AU" sz="2000" kern="1200" dirty="0"/>
            <a:t>Significant </a:t>
          </a:r>
          <a:r>
            <a:rPr lang="en-US" sz="2000" kern="1200" dirty="0"/>
            <a:t>gaps remain in understanding ecosystem processes and their societal impacts. This uncertainty complicates policy design.</a:t>
          </a:r>
          <a:endParaRPr lang="en-AU" sz="2000" kern="1200" dirty="0"/>
        </a:p>
        <a:p>
          <a:pPr marL="228600" lvl="1" indent="-228600" algn="l" defTabSz="889000">
            <a:lnSpc>
              <a:spcPct val="100000"/>
            </a:lnSpc>
            <a:spcBef>
              <a:spcPct val="0"/>
            </a:spcBef>
            <a:spcAft>
              <a:spcPct val="15000"/>
            </a:spcAft>
            <a:buChar char="•"/>
          </a:pPr>
          <a:r>
            <a:rPr lang="en-GB" sz="2000" kern="1200" dirty="0"/>
            <a:t>Crucial to strengthen the science-policy interface when engaging in NBS. </a:t>
          </a:r>
        </a:p>
      </dsp:txBody>
      <dsp:txXfrm rot="-5400000">
        <a:off x="2249310" y="94878"/>
        <a:ext cx="8617154" cy="1715752"/>
      </dsp:txXfrm>
    </dsp:sp>
    <dsp:sp modelId="{75146E03-4170-4F0E-B6CB-BF2E1245AA77}">
      <dsp:nvSpPr>
        <dsp:cNvPr id="0" name=""/>
        <dsp:cNvSpPr/>
      </dsp:nvSpPr>
      <dsp:spPr>
        <a:xfrm>
          <a:off x="0" y="97573"/>
          <a:ext cx="2178979" cy="18654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AU" sz="2000" b="1" kern="1200" dirty="0"/>
            <a:t>3. Knowledge gaps</a:t>
          </a:r>
        </a:p>
      </dsp:txBody>
      <dsp:txXfrm>
        <a:off x="91062" y="188635"/>
        <a:ext cx="1996855" cy="1683297"/>
      </dsp:txXfrm>
    </dsp:sp>
    <dsp:sp modelId="{DC8229CC-6CD0-44EF-A538-73454C6D3DD9}">
      <dsp:nvSpPr>
        <dsp:cNvPr id="0" name=""/>
        <dsp:cNvSpPr/>
      </dsp:nvSpPr>
      <dsp:spPr>
        <a:xfrm rot="5400000">
          <a:off x="5261057" y="-806162"/>
          <a:ext cx="2686480" cy="870997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Many countries, especially in the developing world, face a lack of technical and financial resources to implement effective governance strategies for ES. For example, monitoring and evaluating ES (e.g., carbon sequestration) often require advanced skills and resources that are not always available locally.</a:t>
          </a:r>
          <a:endParaRPr lang="en-AU" sz="2000" kern="1200" dirty="0"/>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t>Implementing inclusive and adaptive governance processes requires stakeholders with the necessary skills to facilitate negotiations, mediate conflicts, and engage diverse actors. Many regions lack trained personnel for such roles.</a:t>
          </a:r>
          <a:endParaRPr lang="en-AU" sz="2000" kern="1200" dirty="0"/>
        </a:p>
      </dsp:txBody>
      <dsp:txXfrm rot="-5400000">
        <a:off x="2249312" y="2336726"/>
        <a:ext cx="8578829" cy="2424194"/>
      </dsp:txXfrm>
    </dsp:sp>
    <dsp:sp modelId="{BF5A2210-0566-4DC8-8E70-00A00D5B6544}">
      <dsp:nvSpPr>
        <dsp:cNvPr id="0" name=""/>
        <dsp:cNvSpPr/>
      </dsp:nvSpPr>
      <dsp:spPr>
        <a:xfrm>
          <a:off x="0" y="2130756"/>
          <a:ext cx="2178979" cy="28402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AU" sz="2000" b="1" kern="1200" dirty="0"/>
            <a:t>4. Skills gaps</a:t>
          </a:r>
        </a:p>
      </dsp:txBody>
      <dsp:txXfrm>
        <a:off x="106369" y="2237125"/>
        <a:ext cx="1966241" cy="262751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jstor.org/stable/pdf/resrep02152.5.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2" name="Google Shape;2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58B7AFFC-B8F6-9616-C9DB-4E8119E5D673}"/>
            </a:ext>
          </a:extLst>
        </p:cNvPr>
        <p:cNvGrpSpPr/>
        <p:nvPr/>
      </p:nvGrpSpPr>
      <p:grpSpPr>
        <a:xfrm>
          <a:off x="0" y="0"/>
          <a:ext cx="0" cy="0"/>
          <a:chOff x="0" y="0"/>
          <a:chExt cx="0" cy="0"/>
        </a:xfrm>
      </p:grpSpPr>
      <p:sp>
        <p:nvSpPr>
          <p:cNvPr id="223" name="Google Shape;223;g2ca2507d12e_0_0:notes">
            <a:extLst>
              <a:ext uri="{FF2B5EF4-FFF2-40B4-BE49-F238E27FC236}">
                <a16:creationId xmlns:a16="http://schemas.microsoft.com/office/drawing/2014/main" id="{DFEF6C51-73D5-3FB7-4239-DD9E2790D8E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2ca2507d12e_0_0:notes">
            <a:extLst>
              <a:ext uri="{FF2B5EF4-FFF2-40B4-BE49-F238E27FC236}">
                <a16:creationId xmlns:a16="http://schemas.microsoft.com/office/drawing/2014/main" id="{0E82EC2F-EB54-01FF-CA27-E1686C596E9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rgbClr val="3D3D3D"/>
              </a:buClr>
              <a:buSzPts val="1200"/>
              <a:buFont typeface="Arial"/>
              <a:buChar char="•"/>
            </a:pPr>
            <a:endParaRPr dirty="0"/>
          </a:p>
        </p:txBody>
      </p:sp>
      <p:sp>
        <p:nvSpPr>
          <p:cNvPr id="225" name="Google Shape;225;g2ca2507d12e_0_0:notes">
            <a:extLst>
              <a:ext uri="{FF2B5EF4-FFF2-40B4-BE49-F238E27FC236}">
                <a16:creationId xmlns:a16="http://schemas.microsoft.com/office/drawing/2014/main" id="{F49F353C-32B9-448C-30C9-3F5FECF7024D}"/>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extLst>
      <p:ext uri="{BB962C8B-B14F-4D97-AF65-F5344CB8AC3E}">
        <p14:creationId xmlns:p14="http://schemas.microsoft.com/office/powerpoint/2010/main" val="3266296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067DA1FE-3481-C559-1049-2E95200B7CFB}"/>
            </a:ext>
          </a:extLst>
        </p:cNvPr>
        <p:cNvGrpSpPr/>
        <p:nvPr/>
      </p:nvGrpSpPr>
      <p:grpSpPr>
        <a:xfrm>
          <a:off x="0" y="0"/>
          <a:ext cx="0" cy="0"/>
          <a:chOff x="0" y="0"/>
          <a:chExt cx="0" cy="0"/>
        </a:xfrm>
      </p:grpSpPr>
      <p:sp>
        <p:nvSpPr>
          <p:cNvPr id="223" name="Google Shape;223;g2ca2507d12e_0_0:notes">
            <a:extLst>
              <a:ext uri="{FF2B5EF4-FFF2-40B4-BE49-F238E27FC236}">
                <a16:creationId xmlns:a16="http://schemas.microsoft.com/office/drawing/2014/main" id="{33D35692-9A96-C1E3-FB6E-E66D646D969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2ca2507d12e_0_0:notes">
            <a:extLst>
              <a:ext uri="{FF2B5EF4-FFF2-40B4-BE49-F238E27FC236}">
                <a16:creationId xmlns:a16="http://schemas.microsoft.com/office/drawing/2014/main" id="{7C9A7CB1-1F2E-6AC0-AD4F-9CE9B76CA35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rgbClr val="3D3D3D"/>
              </a:buClr>
              <a:buSzPts val="1200"/>
              <a:buFont typeface="Arial"/>
              <a:buChar char="•"/>
            </a:pPr>
            <a:endParaRPr dirty="0"/>
          </a:p>
        </p:txBody>
      </p:sp>
      <p:sp>
        <p:nvSpPr>
          <p:cNvPr id="225" name="Google Shape;225;g2ca2507d12e_0_0:notes">
            <a:extLst>
              <a:ext uri="{FF2B5EF4-FFF2-40B4-BE49-F238E27FC236}">
                <a16:creationId xmlns:a16="http://schemas.microsoft.com/office/drawing/2014/main" id="{C54F520D-3E47-4CDD-75A3-BFAE003B995A}"/>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extLst>
      <p:ext uri="{BB962C8B-B14F-4D97-AF65-F5344CB8AC3E}">
        <p14:creationId xmlns:p14="http://schemas.microsoft.com/office/powerpoint/2010/main" val="2070208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2C4C09BC-E26A-5B24-6B60-228984F58FE9}"/>
            </a:ext>
          </a:extLst>
        </p:cNvPr>
        <p:cNvGrpSpPr/>
        <p:nvPr/>
      </p:nvGrpSpPr>
      <p:grpSpPr>
        <a:xfrm>
          <a:off x="0" y="0"/>
          <a:ext cx="0" cy="0"/>
          <a:chOff x="0" y="0"/>
          <a:chExt cx="0" cy="0"/>
        </a:xfrm>
      </p:grpSpPr>
      <p:sp>
        <p:nvSpPr>
          <p:cNvPr id="223" name="Google Shape;223;g2ca2507d12e_0_0:notes">
            <a:extLst>
              <a:ext uri="{FF2B5EF4-FFF2-40B4-BE49-F238E27FC236}">
                <a16:creationId xmlns:a16="http://schemas.microsoft.com/office/drawing/2014/main" id="{88E520F9-566A-5316-A002-1CDF2CF5CF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2ca2507d12e_0_0:notes">
            <a:extLst>
              <a:ext uri="{FF2B5EF4-FFF2-40B4-BE49-F238E27FC236}">
                <a16:creationId xmlns:a16="http://schemas.microsoft.com/office/drawing/2014/main" id="{62E2DA9D-3C09-B68B-25CF-80E19D5763A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rgbClr val="3D3D3D"/>
              </a:buClr>
              <a:buSzPts val="1200"/>
              <a:buFont typeface="Arial"/>
              <a:buChar char="•"/>
            </a:pPr>
            <a:endParaRPr dirty="0"/>
          </a:p>
        </p:txBody>
      </p:sp>
      <p:sp>
        <p:nvSpPr>
          <p:cNvPr id="225" name="Google Shape;225;g2ca2507d12e_0_0:notes">
            <a:extLst>
              <a:ext uri="{FF2B5EF4-FFF2-40B4-BE49-F238E27FC236}">
                <a16:creationId xmlns:a16="http://schemas.microsoft.com/office/drawing/2014/main" id="{865BDC1F-8A00-9776-F915-311F1B7ECC1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extLst>
      <p:ext uri="{BB962C8B-B14F-4D97-AF65-F5344CB8AC3E}">
        <p14:creationId xmlns:p14="http://schemas.microsoft.com/office/powerpoint/2010/main" val="4055604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60724D6E-DD89-29E0-3A83-8005AD9B335A}"/>
            </a:ext>
          </a:extLst>
        </p:cNvPr>
        <p:cNvGrpSpPr/>
        <p:nvPr/>
      </p:nvGrpSpPr>
      <p:grpSpPr>
        <a:xfrm>
          <a:off x="0" y="0"/>
          <a:ext cx="0" cy="0"/>
          <a:chOff x="0" y="0"/>
          <a:chExt cx="0" cy="0"/>
        </a:xfrm>
      </p:grpSpPr>
      <p:sp>
        <p:nvSpPr>
          <p:cNvPr id="223" name="Google Shape;223;g2ca2507d12e_0_0:notes">
            <a:extLst>
              <a:ext uri="{FF2B5EF4-FFF2-40B4-BE49-F238E27FC236}">
                <a16:creationId xmlns:a16="http://schemas.microsoft.com/office/drawing/2014/main" id="{4141E33F-E330-716D-89D7-141C30C36E1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2ca2507d12e_0_0:notes">
            <a:extLst>
              <a:ext uri="{FF2B5EF4-FFF2-40B4-BE49-F238E27FC236}">
                <a16:creationId xmlns:a16="http://schemas.microsoft.com/office/drawing/2014/main" id="{79E588BA-30F8-361B-4271-8BEECF0533D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3D3D3D"/>
              </a:buClr>
              <a:buSzPts val="1200"/>
              <a:buFont typeface="Arial"/>
              <a:buChar char="•"/>
              <a:tabLst/>
              <a:defRPr/>
            </a:pPr>
            <a:r>
              <a:rPr lang="en-GB" dirty="0"/>
              <a:t>Source: </a:t>
            </a:r>
            <a:r>
              <a:rPr lang="en-GB" dirty="0" err="1"/>
              <a:t>Moeko</a:t>
            </a:r>
            <a:r>
              <a:rPr lang="en-GB" dirty="0"/>
              <a:t> Saito-Jensen (2015) Theories and Methods for the Study of Multilevel Environmental </a:t>
            </a:r>
            <a:r>
              <a:rPr lang="en-GB" dirty="0" err="1"/>
              <a:t>Govenrance</a:t>
            </a:r>
            <a:r>
              <a:rPr lang="en-GB" dirty="0"/>
              <a:t>. Centre for International Forestry Research. </a:t>
            </a:r>
            <a:r>
              <a:rPr lang="en-GB" dirty="0">
                <a:hlinkClick r:id="rId3"/>
              </a:rPr>
              <a:t>https://www.jstor.org/stable/pdf/resrep02152.5.pdf</a:t>
            </a:r>
            <a:r>
              <a:rPr lang="en-GB" dirty="0"/>
              <a:t> </a:t>
            </a:r>
          </a:p>
          <a:p>
            <a:pPr marL="171450" lvl="0" indent="-171450" algn="l" rtl="0">
              <a:spcBef>
                <a:spcPts val="0"/>
              </a:spcBef>
              <a:spcAft>
                <a:spcPts val="0"/>
              </a:spcAft>
              <a:buClr>
                <a:srgbClr val="3D3D3D"/>
              </a:buClr>
              <a:buSzPts val="1200"/>
              <a:buFont typeface="Arial"/>
              <a:buChar char="•"/>
            </a:pPr>
            <a:endParaRPr dirty="0"/>
          </a:p>
        </p:txBody>
      </p:sp>
      <p:sp>
        <p:nvSpPr>
          <p:cNvPr id="225" name="Google Shape;225;g2ca2507d12e_0_0:notes">
            <a:extLst>
              <a:ext uri="{FF2B5EF4-FFF2-40B4-BE49-F238E27FC236}">
                <a16:creationId xmlns:a16="http://schemas.microsoft.com/office/drawing/2014/main" id="{042ED139-7161-6A37-BA61-9A96CD44336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extLst>
      <p:ext uri="{BB962C8B-B14F-4D97-AF65-F5344CB8AC3E}">
        <p14:creationId xmlns:p14="http://schemas.microsoft.com/office/powerpoint/2010/main" val="3536581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7846CCC8-61E4-FB5A-9FD6-6F0D3A6D9676}"/>
            </a:ext>
          </a:extLst>
        </p:cNvPr>
        <p:cNvGrpSpPr/>
        <p:nvPr/>
      </p:nvGrpSpPr>
      <p:grpSpPr>
        <a:xfrm>
          <a:off x="0" y="0"/>
          <a:ext cx="0" cy="0"/>
          <a:chOff x="0" y="0"/>
          <a:chExt cx="0" cy="0"/>
        </a:xfrm>
      </p:grpSpPr>
      <p:sp>
        <p:nvSpPr>
          <p:cNvPr id="223" name="Google Shape;223;g2ca2507d12e_0_0:notes">
            <a:extLst>
              <a:ext uri="{FF2B5EF4-FFF2-40B4-BE49-F238E27FC236}">
                <a16:creationId xmlns:a16="http://schemas.microsoft.com/office/drawing/2014/main" id="{1D5F0FBF-9DB0-4E7C-11A9-98086AEB74B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2ca2507d12e_0_0:notes">
            <a:extLst>
              <a:ext uri="{FF2B5EF4-FFF2-40B4-BE49-F238E27FC236}">
                <a16:creationId xmlns:a16="http://schemas.microsoft.com/office/drawing/2014/main" id="{0A2A2DCE-8DD8-DE86-24D9-7DB1E1A9323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rgbClr val="3D3D3D"/>
              </a:buClr>
              <a:buSzPts val="1200"/>
              <a:buFont typeface="Arial"/>
              <a:buChar char="•"/>
            </a:pPr>
            <a:endParaRPr dirty="0"/>
          </a:p>
        </p:txBody>
      </p:sp>
      <p:sp>
        <p:nvSpPr>
          <p:cNvPr id="225" name="Google Shape;225;g2ca2507d12e_0_0:notes">
            <a:extLst>
              <a:ext uri="{FF2B5EF4-FFF2-40B4-BE49-F238E27FC236}">
                <a16:creationId xmlns:a16="http://schemas.microsoft.com/office/drawing/2014/main" id="{6AE7CEEF-26DD-23AC-09A0-20EAB33EF75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extLst>
      <p:ext uri="{BB962C8B-B14F-4D97-AF65-F5344CB8AC3E}">
        <p14:creationId xmlns:p14="http://schemas.microsoft.com/office/powerpoint/2010/main" val="4099636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ca2507d12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2ca2507d12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3D3D3D"/>
              </a:buClr>
              <a:buSzPts val="1200"/>
              <a:buFont typeface="Arial"/>
              <a:buNone/>
            </a:pPr>
            <a:endParaRPr dirty="0"/>
          </a:p>
        </p:txBody>
      </p:sp>
      <p:sp>
        <p:nvSpPr>
          <p:cNvPr id="225" name="Google Shape;225;g2ca2507d12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ca2507d12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2ca2507d12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rgbClr val="3D3D3D"/>
              </a:buClr>
              <a:buSzPts val="1200"/>
              <a:buFont typeface="Arial"/>
              <a:buChar char="•"/>
            </a:pPr>
            <a:endParaRPr dirty="0"/>
          </a:p>
        </p:txBody>
      </p:sp>
      <p:sp>
        <p:nvSpPr>
          <p:cNvPr id="225" name="Google Shape;225;g2ca2507d12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extLst>
      <p:ext uri="{BB962C8B-B14F-4D97-AF65-F5344CB8AC3E}">
        <p14:creationId xmlns:p14="http://schemas.microsoft.com/office/powerpoint/2010/main" val="1574743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ca2507d12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2ca2507d12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3D3D3D"/>
              </a:buClr>
              <a:buSzPts val="1200"/>
              <a:buFont typeface="Arial"/>
              <a:buChar char="•"/>
              <a:tabLst/>
              <a:defRPr/>
            </a:pPr>
            <a:r>
              <a:rPr lang="en-GB" sz="1200" dirty="0"/>
              <a:t>Most definitions defined MLG as they way power or authority is distributed between jurisdictions within and beyond states at different levels.</a:t>
            </a:r>
          </a:p>
          <a:p>
            <a:pPr marL="171450" marR="0" lvl="0" indent="-171450" algn="l" defTabSz="914400" rtl="0" eaLnBrk="1" fontAlgn="auto" latinLnBrk="0" hangingPunct="1">
              <a:lnSpc>
                <a:spcPct val="100000"/>
              </a:lnSpc>
              <a:spcBef>
                <a:spcPts val="0"/>
              </a:spcBef>
              <a:spcAft>
                <a:spcPts val="0"/>
              </a:spcAft>
              <a:buClr>
                <a:srgbClr val="3D3D3D"/>
              </a:buClr>
              <a:buSzPts val="1200"/>
              <a:buFont typeface="Arial"/>
              <a:buChar char="•"/>
              <a:tabLst/>
              <a:defRPr/>
            </a:pPr>
            <a:r>
              <a:rPr lang="sv-SE" dirty="0"/>
              <a:t>The term was developed by Gary Marks and Liesbet Hooghe in the 90s. </a:t>
            </a:r>
            <a:r>
              <a:rPr lang="en-US" dirty="0"/>
              <a:t>The concept aimed to capture and understand political processes related to the emergence of supranational institutions such as the European Union and to facilitate analysis of decentralized decision-making processes, in which sub-national level governments and civil society have come to have increasing influence. </a:t>
            </a:r>
            <a:endParaRPr lang="sv-SE" dirty="0"/>
          </a:p>
          <a:p>
            <a:pPr marL="171450" lvl="0" indent="-171450" algn="l" rtl="0">
              <a:spcBef>
                <a:spcPts val="0"/>
              </a:spcBef>
              <a:spcAft>
                <a:spcPts val="0"/>
              </a:spcAft>
              <a:buClr>
                <a:srgbClr val="3D3D3D"/>
              </a:buClr>
              <a:buSzPts val="1200"/>
              <a:buFont typeface="Arial"/>
              <a:buChar char="•"/>
            </a:pPr>
            <a:r>
              <a:rPr lang="en-US" dirty="0"/>
              <a:t>According to MLG theory, states are no longer the monopolizing or even necessarily central actors of policymaking. Instead, the power of government is increasingly shaped by and shared between actors operating at multiple levels.</a:t>
            </a:r>
          </a:p>
          <a:p>
            <a:pPr marL="171450" lvl="0" indent="-171450" algn="l" rtl="0">
              <a:spcBef>
                <a:spcPts val="0"/>
              </a:spcBef>
              <a:spcAft>
                <a:spcPts val="0"/>
              </a:spcAft>
              <a:buClr>
                <a:srgbClr val="3D3D3D"/>
              </a:buClr>
              <a:buSzPts val="1200"/>
              <a:buFont typeface="Arial"/>
              <a:buChar char="•"/>
            </a:pPr>
            <a:r>
              <a:rPr lang="en-US" dirty="0"/>
              <a:t>The way power is shared between levels and how it impacts an actors capability to act differs from state to state. </a:t>
            </a:r>
            <a:endParaRPr dirty="0"/>
          </a:p>
        </p:txBody>
      </p:sp>
      <p:sp>
        <p:nvSpPr>
          <p:cNvPr id="225" name="Google Shape;225;g2ca2507d12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extLst>
      <p:ext uri="{BB962C8B-B14F-4D97-AF65-F5344CB8AC3E}">
        <p14:creationId xmlns:p14="http://schemas.microsoft.com/office/powerpoint/2010/main" val="1016980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46ECEBEB-CB79-9DEC-6595-CFB6E26DE359}"/>
            </a:ext>
          </a:extLst>
        </p:cNvPr>
        <p:cNvGrpSpPr/>
        <p:nvPr/>
      </p:nvGrpSpPr>
      <p:grpSpPr>
        <a:xfrm>
          <a:off x="0" y="0"/>
          <a:ext cx="0" cy="0"/>
          <a:chOff x="0" y="0"/>
          <a:chExt cx="0" cy="0"/>
        </a:xfrm>
      </p:grpSpPr>
      <p:sp>
        <p:nvSpPr>
          <p:cNvPr id="223" name="Google Shape;223;g2ca2507d12e_0_0:notes">
            <a:extLst>
              <a:ext uri="{FF2B5EF4-FFF2-40B4-BE49-F238E27FC236}">
                <a16:creationId xmlns:a16="http://schemas.microsoft.com/office/drawing/2014/main" id="{51D4A8C6-95D6-EF6B-32CD-3FC9FF8D275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2ca2507d12e_0_0:notes">
            <a:extLst>
              <a:ext uri="{FF2B5EF4-FFF2-40B4-BE49-F238E27FC236}">
                <a16:creationId xmlns:a16="http://schemas.microsoft.com/office/drawing/2014/main" id="{D72F4EA3-C976-ED4E-6B85-5700440EDDC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3D3D3D"/>
              </a:buClr>
              <a:buSzPts val="1200"/>
              <a:buFont typeface="Arial"/>
              <a:buChar char="•"/>
              <a:tabLst/>
              <a:defRPr/>
            </a:pPr>
            <a:r>
              <a:rPr lang="en-US" b="0" i="0" dirty="0">
                <a:effectLst/>
                <a:latin typeface="Arial" panose="020B0604020202020204" pitchFamily="34" charset="0"/>
              </a:rPr>
              <a:t>MLG can be understood in different ways. Either with the state still being the </a:t>
            </a:r>
            <a:r>
              <a:rPr lang="en-US" b="0" i="0" dirty="0" err="1">
                <a:effectLst/>
                <a:latin typeface="Arial" panose="020B0604020202020204" pitchFamily="34" charset="0"/>
              </a:rPr>
              <a:t>centre</a:t>
            </a:r>
            <a:r>
              <a:rPr lang="en-US" b="0" i="0" dirty="0">
                <a:effectLst/>
                <a:latin typeface="Arial" panose="020B0604020202020204" pitchFamily="34" charset="0"/>
              </a:rPr>
              <a:t> of defining collective goals or with more clear hierarchical structure (‘nested’ – figure on the left) or a more polycentric view (figure on the right). </a:t>
            </a:r>
          </a:p>
          <a:p>
            <a:pPr marL="171450" marR="0" lvl="0" indent="-171450" algn="l" defTabSz="914400" rtl="0" eaLnBrk="1" fontAlgn="auto" latinLnBrk="0" hangingPunct="1">
              <a:lnSpc>
                <a:spcPct val="100000"/>
              </a:lnSpc>
              <a:spcBef>
                <a:spcPts val="0"/>
              </a:spcBef>
              <a:spcAft>
                <a:spcPts val="0"/>
              </a:spcAft>
              <a:buClr>
                <a:srgbClr val="3D3D3D"/>
              </a:buClr>
              <a:buSzPts val="1200"/>
              <a:buFont typeface="Arial"/>
              <a:buChar char="•"/>
              <a:tabLst/>
              <a:defRPr/>
            </a:pPr>
            <a:r>
              <a:rPr lang="en-US" b="0" i="0" dirty="0">
                <a:effectLst/>
                <a:latin typeface="Arial" panose="020B0604020202020204" pitchFamily="34" charset="0"/>
              </a:rPr>
              <a:t>In the former, local levels governments and domestic interest groups still have some abilities for influence and can create powerful alliances at the global level. Yet, they still primarily depend on national level governance since the national level provides opportunities for going local or global. </a:t>
            </a:r>
          </a:p>
          <a:p>
            <a:pPr marL="171450" marR="0" lvl="0" indent="-171450" algn="l" defTabSz="914400" rtl="0" eaLnBrk="1" fontAlgn="auto" latinLnBrk="0" hangingPunct="1">
              <a:lnSpc>
                <a:spcPct val="100000"/>
              </a:lnSpc>
              <a:spcBef>
                <a:spcPts val="0"/>
              </a:spcBef>
              <a:spcAft>
                <a:spcPts val="0"/>
              </a:spcAft>
              <a:buClr>
                <a:srgbClr val="3D3D3D"/>
              </a:buClr>
              <a:buSzPts val="1200"/>
              <a:buFont typeface="Arial"/>
              <a:buChar char="•"/>
              <a:tabLst/>
              <a:defRPr/>
            </a:pPr>
            <a:r>
              <a:rPr lang="en-US" b="0" i="0" dirty="0">
                <a:effectLst/>
                <a:latin typeface="Arial" panose="020B0604020202020204" pitchFamily="34" charset="0"/>
              </a:rPr>
              <a:t>In the polycentric view, there are no clear structures and hierarchies, only ‘spheres of authority’ (Rosenau 1997) or ‘complex overlapping networks’ (Bache and Flinders 2004), and state and non-state actors can also have interrelated and simultaneous influence. </a:t>
            </a:r>
          </a:p>
          <a:p>
            <a:pPr marL="171450" marR="0" lvl="0" indent="-171450" algn="l" defTabSz="914400" rtl="0" eaLnBrk="1" fontAlgn="auto" latinLnBrk="0" hangingPunct="1">
              <a:lnSpc>
                <a:spcPct val="100000"/>
              </a:lnSpc>
              <a:spcBef>
                <a:spcPts val="0"/>
              </a:spcBef>
              <a:spcAft>
                <a:spcPts val="0"/>
              </a:spcAft>
              <a:buClr>
                <a:srgbClr val="3D3D3D"/>
              </a:buClr>
              <a:buSzPts val="1200"/>
              <a:buFont typeface="Arial"/>
              <a:buChar char="•"/>
              <a:tabLst/>
              <a:defRPr/>
            </a:pPr>
            <a:r>
              <a:rPr lang="en-US" b="0" i="0" dirty="0">
                <a:effectLst/>
                <a:latin typeface="Arial" panose="020B0604020202020204" pitchFamily="34" charset="0"/>
              </a:rPr>
              <a:t>These two views are not necessarily mutually exclusive. </a:t>
            </a:r>
            <a:endParaRPr dirty="0"/>
          </a:p>
        </p:txBody>
      </p:sp>
      <p:sp>
        <p:nvSpPr>
          <p:cNvPr id="225" name="Google Shape;225;g2ca2507d12e_0_0:notes">
            <a:extLst>
              <a:ext uri="{FF2B5EF4-FFF2-40B4-BE49-F238E27FC236}">
                <a16:creationId xmlns:a16="http://schemas.microsoft.com/office/drawing/2014/main" id="{B6940F09-A976-1E4E-769D-C498ED7201EA}"/>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extLst>
      <p:ext uri="{BB962C8B-B14F-4D97-AF65-F5344CB8AC3E}">
        <p14:creationId xmlns:p14="http://schemas.microsoft.com/office/powerpoint/2010/main" val="77054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E7742AAE-0426-0B02-1922-1688E01FB711}"/>
            </a:ext>
          </a:extLst>
        </p:cNvPr>
        <p:cNvGrpSpPr/>
        <p:nvPr/>
      </p:nvGrpSpPr>
      <p:grpSpPr>
        <a:xfrm>
          <a:off x="0" y="0"/>
          <a:ext cx="0" cy="0"/>
          <a:chOff x="0" y="0"/>
          <a:chExt cx="0" cy="0"/>
        </a:xfrm>
      </p:grpSpPr>
      <p:sp>
        <p:nvSpPr>
          <p:cNvPr id="223" name="Google Shape;223;g2ca2507d12e_0_0:notes">
            <a:extLst>
              <a:ext uri="{FF2B5EF4-FFF2-40B4-BE49-F238E27FC236}">
                <a16:creationId xmlns:a16="http://schemas.microsoft.com/office/drawing/2014/main" id="{A9A58F57-AEDC-3E35-428D-19D0A1B3066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2ca2507d12e_0_0:notes">
            <a:extLst>
              <a:ext uri="{FF2B5EF4-FFF2-40B4-BE49-F238E27FC236}">
                <a16:creationId xmlns:a16="http://schemas.microsoft.com/office/drawing/2014/main" id="{3C5A48E6-F678-E3DF-645B-9A09D6FD403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3D3D3D"/>
              </a:buClr>
              <a:buSzPts val="1200"/>
              <a:buFont typeface="Arial"/>
              <a:buChar char="•"/>
              <a:tabLst/>
              <a:defRPr/>
            </a:pPr>
            <a:r>
              <a:rPr lang="en-GB" dirty="0"/>
              <a:t>Polycentric MLG more commonly preferred in environmental policy circles</a:t>
            </a:r>
          </a:p>
          <a:p>
            <a:pPr marL="171450" marR="0" lvl="0" indent="-171450" algn="l" defTabSz="914400" rtl="0" eaLnBrk="1" fontAlgn="auto" latinLnBrk="0" hangingPunct="1">
              <a:lnSpc>
                <a:spcPct val="100000"/>
              </a:lnSpc>
              <a:spcBef>
                <a:spcPts val="0"/>
              </a:spcBef>
              <a:spcAft>
                <a:spcPts val="0"/>
              </a:spcAft>
              <a:buClr>
                <a:srgbClr val="3D3D3D"/>
              </a:buClr>
              <a:buSzPts val="1200"/>
              <a:buFont typeface="Arial"/>
              <a:buChar char="•"/>
              <a:tabLst/>
              <a:defRPr/>
            </a:pPr>
            <a:r>
              <a:rPr lang="en-GB" dirty="0"/>
              <a:t>Some argue that there should still be a role for the state (e.g., ‘vertical MLG’) so that the nation-state still retains a leading role and can to a critical level steer the development given that one otherwise opens up for too many interests (potentially also harmful to the environmental agenda). </a:t>
            </a:r>
          </a:p>
        </p:txBody>
      </p:sp>
      <p:sp>
        <p:nvSpPr>
          <p:cNvPr id="225" name="Google Shape;225;g2ca2507d12e_0_0:notes">
            <a:extLst>
              <a:ext uri="{FF2B5EF4-FFF2-40B4-BE49-F238E27FC236}">
                <a16:creationId xmlns:a16="http://schemas.microsoft.com/office/drawing/2014/main" id="{1A171777-BCE0-AA34-A940-2D24F01F314A}"/>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extLst>
      <p:ext uri="{BB962C8B-B14F-4D97-AF65-F5344CB8AC3E}">
        <p14:creationId xmlns:p14="http://schemas.microsoft.com/office/powerpoint/2010/main" val="2144619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ca2507d12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2ca2507d12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rgbClr val="3D3D3D"/>
              </a:buClr>
              <a:buSzPts val="1200"/>
              <a:buFont typeface="Arial"/>
              <a:buChar char="•"/>
            </a:pPr>
            <a:endParaRPr dirty="0"/>
          </a:p>
        </p:txBody>
      </p:sp>
      <p:sp>
        <p:nvSpPr>
          <p:cNvPr id="225" name="Google Shape;225;g2ca2507d12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extLst>
      <p:ext uri="{BB962C8B-B14F-4D97-AF65-F5344CB8AC3E}">
        <p14:creationId xmlns:p14="http://schemas.microsoft.com/office/powerpoint/2010/main" val="203156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F72C57E2-2613-65D4-D9C8-787E22252017}"/>
            </a:ext>
          </a:extLst>
        </p:cNvPr>
        <p:cNvGrpSpPr/>
        <p:nvPr/>
      </p:nvGrpSpPr>
      <p:grpSpPr>
        <a:xfrm>
          <a:off x="0" y="0"/>
          <a:ext cx="0" cy="0"/>
          <a:chOff x="0" y="0"/>
          <a:chExt cx="0" cy="0"/>
        </a:xfrm>
      </p:grpSpPr>
      <p:sp>
        <p:nvSpPr>
          <p:cNvPr id="223" name="Google Shape;223;g2ca2507d12e_0_0:notes">
            <a:extLst>
              <a:ext uri="{FF2B5EF4-FFF2-40B4-BE49-F238E27FC236}">
                <a16:creationId xmlns:a16="http://schemas.microsoft.com/office/drawing/2014/main" id="{9D1539EC-42BD-38D3-B38A-134EFA93B6B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2ca2507d12e_0_0:notes">
            <a:extLst>
              <a:ext uri="{FF2B5EF4-FFF2-40B4-BE49-F238E27FC236}">
                <a16:creationId xmlns:a16="http://schemas.microsoft.com/office/drawing/2014/main" id="{3A6330C5-036E-AC99-D727-DB9018A74EFE}"/>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rgbClr val="3D3D3D"/>
              </a:buClr>
              <a:buSzPts val="1200"/>
              <a:buFont typeface="Arial"/>
              <a:buChar char="•"/>
            </a:pPr>
            <a:r>
              <a:rPr lang="en-GB" dirty="0"/>
              <a:t>First two points are positives</a:t>
            </a:r>
          </a:p>
          <a:p>
            <a:pPr marL="171450" lvl="0" indent="-171450" algn="l" rtl="0">
              <a:spcBef>
                <a:spcPts val="0"/>
              </a:spcBef>
              <a:spcAft>
                <a:spcPts val="0"/>
              </a:spcAft>
              <a:buClr>
                <a:srgbClr val="3D3D3D"/>
              </a:buClr>
              <a:buSzPts val="1200"/>
              <a:buFont typeface="Arial"/>
              <a:buChar char="•"/>
            </a:pPr>
            <a:r>
              <a:rPr lang="en-GB" dirty="0"/>
              <a:t>Next two points are some considerations/concerns </a:t>
            </a:r>
            <a:endParaRPr dirty="0"/>
          </a:p>
        </p:txBody>
      </p:sp>
      <p:sp>
        <p:nvSpPr>
          <p:cNvPr id="225" name="Google Shape;225;g2ca2507d12e_0_0:notes">
            <a:extLst>
              <a:ext uri="{FF2B5EF4-FFF2-40B4-BE49-F238E27FC236}">
                <a16:creationId xmlns:a16="http://schemas.microsoft.com/office/drawing/2014/main" id="{E4A25D8F-9530-7B6D-0120-681E214B143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extLst>
      <p:ext uri="{BB962C8B-B14F-4D97-AF65-F5344CB8AC3E}">
        <p14:creationId xmlns:p14="http://schemas.microsoft.com/office/powerpoint/2010/main" val="1217242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FAF4AEED-C5E7-3864-1825-E414C5ACF783}"/>
            </a:ext>
          </a:extLst>
        </p:cNvPr>
        <p:cNvGrpSpPr/>
        <p:nvPr/>
      </p:nvGrpSpPr>
      <p:grpSpPr>
        <a:xfrm>
          <a:off x="0" y="0"/>
          <a:ext cx="0" cy="0"/>
          <a:chOff x="0" y="0"/>
          <a:chExt cx="0" cy="0"/>
        </a:xfrm>
      </p:grpSpPr>
      <p:sp>
        <p:nvSpPr>
          <p:cNvPr id="223" name="Google Shape;223;g2ca2507d12e_0_0:notes">
            <a:extLst>
              <a:ext uri="{FF2B5EF4-FFF2-40B4-BE49-F238E27FC236}">
                <a16:creationId xmlns:a16="http://schemas.microsoft.com/office/drawing/2014/main" id="{1D0F6508-3B8A-66F7-5B82-33AA65C2D75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2ca2507d12e_0_0:notes">
            <a:extLst>
              <a:ext uri="{FF2B5EF4-FFF2-40B4-BE49-F238E27FC236}">
                <a16:creationId xmlns:a16="http://schemas.microsoft.com/office/drawing/2014/main" id="{1FF4C525-D98E-5D93-B1B5-D80AC60272E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3D3D3D"/>
              </a:buClr>
              <a:buSzPts val="1200"/>
              <a:buFont typeface="Arial"/>
              <a:buNone/>
            </a:pPr>
            <a:r>
              <a:rPr lang="en-US" dirty="0"/>
              <a:t>Step 1: this preliminary step serves to identify stakeholders and engage them in the process to develop a common vision, joint objectives, and expected results. </a:t>
            </a:r>
          </a:p>
          <a:p>
            <a:pPr marL="0" lvl="0" indent="0" algn="l" rtl="0">
              <a:spcBef>
                <a:spcPts val="0"/>
              </a:spcBef>
              <a:spcAft>
                <a:spcPts val="0"/>
              </a:spcAft>
              <a:buClr>
                <a:srgbClr val="3D3D3D"/>
              </a:buClr>
              <a:buSzPts val="1200"/>
              <a:buFont typeface="Arial"/>
              <a:buNone/>
            </a:pPr>
            <a:r>
              <a:rPr lang="en-US" dirty="0"/>
              <a:t>Step 2: during this step, a more detailed analysis of the stakeholder engagement process and governance mechanisms will be carried out, in a joint manner, to define the most appropriate governance structures, decision-making processes, and operational methods to use. </a:t>
            </a:r>
          </a:p>
          <a:p>
            <a:pPr marL="0" lvl="0" indent="0" algn="l" rtl="0">
              <a:spcBef>
                <a:spcPts val="0"/>
              </a:spcBef>
              <a:spcAft>
                <a:spcPts val="0"/>
              </a:spcAft>
              <a:buClr>
                <a:srgbClr val="3D3D3D"/>
              </a:buClr>
              <a:buSzPts val="1200"/>
              <a:buFont typeface="Arial"/>
              <a:buNone/>
            </a:pPr>
            <a:r>
              <a:rPr lang="en-US" dirty="0"/>
              <a:t>Step 3: in this step a governance system must be established, which requires good communication and the active involvement of all stakeholders throughout the entire process. A participatory evaluation and continuous improvement of the process is implemented.</a:t>
            </a:r>
            <a:endParaRPr dirty="0"/>
          </a:p>
        </p:txBody>
      </p:sp>
      <p:sp>
        <p:nvSpPr>
          <p:cNvPr id="225" name="Google Shape;225;g2ca2507d12e_0_0:notes">
            <a:extLst>
              <a:ext uri="{FF2B5EF4-FFF2-40B4-BE49-F238E27FC236}">
                <a16:creationId xmlns:a16="http://schemas.microsoft.com/office/drawing/2014/main" id="{969E1677-4BFE-B5B6-C784-F8A0C4B77EF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extLst>
      <p:ext uri="{BB962C8B-B14F-4D97-AF65-F5344CB8AC3E}">
        <p14:creationId xmlns:p14="http://schemas.microsoft.com/office/powerpoint/2010/main" val="1905650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530B0C4C-D9E2-EB22-B7BD-80F0315FE889}"/>
            </a:ext>
          </a:extLst>
        </p:cNvPr>
        <p:cNvGrpSpPr/>
        <p:nvPr/>
      </p:nvGrpSpPr>
      <p:grpSpPr>
        <a:xfrm>
          <a:off x="0" y="0"/>
          <a:ext cx="0" cy="0"/>
          <a:chOff x="0" y="0"/>
          <a:chExt cx="0" cy="0"/>
        </a:xfrm>
      </p:grpSpPr>
      <p:sp>
        <p:nvSpPr>
          <p:cNvPr id="223" name="Google Shape;223;g2ca2507d12e_0_0:notes">
            <a:extLst>
              <a:ext uri="{FF2B5EF4-FFF2-40B4-BE49-F238E27FC236}">
                <a16:creationId xmlns:a16="http://schemas.microsoft.com/office/drawing/2014/main" id="{C71507E0-166C-C5A4-0C6B-1B1A902AF5E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2ca2507d12e_0_0:notes">
            <a:extLst>
              <a:ext uri="{FF2B5EF4-FFF2-40B4-BE49-F238E27FC236}">
                <a16:creationId xmlns:a16="http://schemas.microsoft.com/office/drawing/2014/main" id="{8F93BCB6-0226-D7BE-8716-92D4ECA5748A}"/>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3D3D3D"/>
              </a:buClr>
              <a:buSzPts val="1200"/>
              <a:buFont typeface="Arial"/>
              <a:buChar char="•"/>
              <a:tabLst/>
              <a:defRPr/>
            </a:pPr>
            <a:r>
              <a:rPr lang="en-GB" sz="1800" dirty="0">
                <a:effectLst/>
                <a:latin typeface="Myriad Pro"/>
                <a:ea typeface="Times New Roman" panose="02020603050405020304" pitchFamily="18" charset="0"/>
                <a:cs typeface="Times New Roman" panose="02020603050405020304" pitchFamily="18" charset="0"/>
              </a:rPr>
              <a:t>European cities operate within the context of different national governance settings that can act either as a barrier or an enabler to policy effectiveness (Cucca and </a:t>
            </a:r>
            <a:r>
              <a:rPr lang="en-GB" sz="1800" dirty="0" err="1">
                <a:effectLst/>
                <a:latin typeface="Myriad Pro"/>
                <a:ea typeface="Times New Roman" panose="02020603050405020304" pitchFamily="18" charset="0"/>
                <a:cs typeface="Times New Roman" panose="02020603050405020304" pitchFamily="18" charset="0"/>
              </a:rPr>
              <a:t>Ranci</a:t>
            </a:r>
            <a:r>
              <a:rPr lang="en-GB" sz="1800" dirty="0">
                <a:effectLst/>
                <a:latin typeface="Myriad Pro"/>
                <a:ea typeface="Times New Roman" panose="02020603050405020304" pitchFamily="18" charset="0"/>
                <a:cs typeface="Times New Roman" panose="02020603050405020304" pitchFamily="18" charset="0"/>
              </a:rPr>
              <a:t> 2021). The authors find that the policy capacity of urban governments to deal with the 2008-2009 financial crisis was deeply shaped by cities’ institutional multi-level governance (MLG) settings across two key dimensions: a) the degree of regulatory autonomy granted to the local or regional authority; and b) the financial dependence of the local authority on the state, resulting in four specific MLG settings. </a:t>
            </a:r>
          </a:p>
          <a:p>
            <a:pPr marL="628650" marR="0" lvl="1" indent="-171450" algn="l" defTabSz="914400" rtl="0" eaLnBrk="1" fontAlgn="auto" latinLnBrk="0" hangingPunct="1">
              <a:lnSpc>
                <a:spcPct val="100000"/>
              </a:lnSpc>
              <a:spcBef>
                <a:spcPts val="0"/>
              </a:spcBef>
              <a:spcAft>
                <a:spcPts val="0"/>
              </a:spcAft>
              <a:buClr>
                <a:srgbClr val="3D3D3D"/>
              </a:buClr>
              <a:buSzPts val="1200"/>
              <a:buFont typeface="Arial"/>
              <a:buChar char="•"/>
              <a:tabLst/>
              <a:defRPr/>
            </a:pPr>
            <a:r>
              <a:rPr lang="en-GB" sz="1800" b="1" dirty="0">
                <a:effectLst/>
                <a:latin typeface="Myriad Pro"/>
                <a:ea typeface="Times New Roman" panose="02020603050405020304" pitchFamily="18" charset="0"/>
                <a:cs typeface="Times New Roman" panose="02020603050405020304" pitchFamily="18" charset="0"/>
              </a:rPr>
              <a:t>Supported localism:</a:t>
            </a:r>
            <a:r>
              <a:rPr lang="en-GB" sz="1800" dirty="0">
                <a:effectLst/>
                <a:latin typeface="Myriad Pro"/>
                <a:ea typeface="Times New Roman" panose="02020603050405020304" pitchFamily="18" charset="0"/>
                <a:cs typeface="Times New Roman" panose="02020603050405020304" pitchFamily="18" charset="0"/>
              </a:rPr>
              <a:t> this MLG setting is characterised by the city having wide metropolitan autonomy over setting urban policy rules and goals, as well as strong state financial support. Locally based programmes receive funding from central programmes, often with the opportunity to set specific goals and methodologies, and with high involvement from local stakeholders in planning. Local stakeholders enjoy generous financing and unrestrictive support from the state.</a:t>
            </a:r>
          </a:p>
          <a:p>
            <a:pPr marL="628650" marR="0" lvl="1" indent="-171450" algn="l" defTabSz="914400" rtl="0" eaLnBrk="1" fontAlgn="auto" latinLnBrk="0" hangingPunct="1">
              <a:lnSpc>
                <a:spcPct val="100000"/>
              </a:lnSpc>
              <a:spcBef>
                <a:spcPts val="0"/>
              </a:spcBef>
              <a:spcAft>
                <a:spcPts val="0"/>
              </a:spcAft>
              <a:buClr>
                <a:srgbClr val="3D3D3D"/>
              </a:buClr>
              <a:buSzPts val="1200"/>
              <a:buFont typeface="Arial"/>
              <a:buChar char="•"/>
              <a:tabLst/>
              <a:defRPr/>
            </a:pPr>
            <a:r>
              <a:rPr lang="en-GB" sz="1800" b="1" dirty="0">
                <a:effectLst/>
                <a:latin typeface="Myriad Pro"/>
                <a:ea typeface="Times New Roman" panose="02020603050405020304" pitchFamily="18" charset="0"/>
                <a:cs typeface="Times New Roman" panose="02020603050405020304" pitchFamily="18" charset="0"/>
              </a:rPr>
              <a:t>Unsupported localism:</a:t>
            </a:r>
            <a:r>
              <a:rPr lang="en-GB" sz="1800" dirty="0">
                <a:effectLst/>
                <a:latin typeface="Myriad Pro"/>
                <a:ea typeface="Times New Roman" panose="02020603050405020304" pitchFamily="18" charset="0"/>
                <a:cs typeface="Times New Roman" panose="02020603050405020304" pitchFamily="18" charset="0"/>
              </a:rPr>
              <a:t> here, there is high local autonomy, potentially with a national federalist institutional structure and little or no financial support from the state. In this case, the central constraints are limited, since responsibility for urban competitiveness, welfare and social cohesion has been devolved to the local levels, yet central funding is limited. Urban policy in this situation will depend heavily on the capacity of the local governments to carry out planning and raise funds themselves. </a:t>
            </a:r>
          </a:p>
          <a:p>
            <a:pPr marL="628650" marR="0" lvl="1" indent="-171450" algn="l" defTabSz="914400" rtl="0" eaLnBrk="1" fontAlgn="auto" latinLnBrk="0" hangingPunct="1">
              <a:lnSpc>
                <a:spcPct val="100000"/>
              </a:lnSpc>
              <a:spcBef>
                <a:spcPts val="0"/>
              </a:spcBef>
              <a:spcAft>
                <a:spcPts val="0"/>
              </a:spcAft>
              <a:buClr>
                <a:srgbClr val="3D3D3D"/>
              </a:buClr>
              <a:buSzPts val="1200"/>
              <a:buFont typeface="Arial"/>
              <a:buChar char="•"/>
              <a:tabLst/>
              <a:defRPr/>
            </a:pPr>
            <a:r>
              <a:rPr lang="en-GB" sz="1800" b="1" dirty="0">
                <a:effectLst/>
                <a:latin typeface="Myriad Pro"/>
                <a:ea typeface="Times New Roman" panose="02020603050405020304" pitchFamily="18" charset="0"/>
                <a:cs typeface="Times New Roman" panose="02020603050405020304" pitchFamily="18" charset="0"/>
              </a:rPr>
              <a:t>Constrained localism:</a:t>
            </a:r>
            <a:r>
              <a:rPr lang="en-GB" sz="1800" dirty="0">
                <a:effectLst/>
                <a:latin typeface="Myriad Pro"/>
                <a:ea typeface="Times New Roman" panose="02020603050405020304" pitchFamily="18" charset="0"/>
                <a:cs typeface="Times New Roman" panose="02020603050405020304" pitchFamily="18" charset="0"/>
              </a:rPr>
              <a:t> cities embedded in this structure deal with strict regulation and little autonomy on the one hand, and scarce funding on the other. Urban policy in this case often depends heavily on collaboration with other municipalities in the same metropolitan area, who can join forces in place-based approaches that address very specific vulnerable groups and social challenges. </a:t>
            </a:r>
          </a:p>
          <a:p>
            <a:pPr marL="628650" marR="0" lvl="1" indent="-171450" algn="l" defTabSz="914400" rtl="0" eaLnBrk="1" fontAlgn="auto" latinLnBrk="0" hangingPunct="1">
              <a:lnSpc>
                <a:spcPct val="100000"/>
              </a:lnSpc>
              <a:spcBef>
                <a:spcPts val="0"/>
              </a:spcBef>
              <a:spcAft>
                <a:spcPts val="0"/>
              </a:spcAft>
              <a:buClr>
                <a:srgbClr val="3D3D3D"/>
              </a:buClr>
              <a:buSzPts val="1200"/>
              <a:buFont typeface="Arial"/>
              <a:buChar char="•"/>
              <a:tabLst/>
              <a:defRPr/>
            </a:pPr>
            <a:r>
              <a:rPr lang="en-GB" sz="1800" b="1" dirty="0">
                <a:effectLst/>
                <a:latin typeface="Myriad Pro"/>
                <a:ea typeface="Times New Roman" panose="02020603050405020304" pitchFamily="18" charset="0"/>
                <a:cs typeface="Times New Roman" panose="02020603050405020304" pitchFamily="18" charset="0"/>
              </a:rPr>
              <a:t>Centralism:</a:t>
            </a:r>
            <a:r>
              <a:rPr lang="en-GB" sz="1800" dirty="0">
                <a:effectLst/>
                <a:latin typeface="Myriad Pro"/>
                <a:ea typeface="Times New Roman" panose="02020603050405020304" pitchFamily="18" charset="0"/>
                <a:cs typeface="Times New Roman" panose="02020603050405020304" pitchFamily="18" charset="0"/>
              </a:rPr>
              <a:t> the final MLG setting is defined by strong national interventionism coupled with generous central funding. While local governments are heavily supported, they also have limited functional and institutional autonomy in decision-making. </a:t>
            </a:r>
          </a:p>
          <a:p>
            <a:pPr marL="171450" marR="0" lvl="0" indent="-171450" algn="l" defTabSz="914400" rtl="0" eaLnBrk="1" fontAlgn="auto" latinLnBrk="0" hangingPunct="1">
              <a:lnSpc>
                <a:spcPct val="100000"/>
              </a:lnSpc>
              <a:spcBef>
                <a:spcPts val="0"/>
              </a:spcBef>
              <a:spcAft>
                <a:spcPts val="0"/>
              </a:spcAft>
              <a:buClr>
                <a:srgbClr val="3D3D3D"/>
              </a:buClr>
              <a:buSzPts val="1200"/>
              <a:buFont typeface="Arial"/>
              <a:buChar char="•"/>
              <a:tabLst/>
              <a:defRPr/>
            </a:pPr>
            <a:endParaRPr dirty="0"/>
          </a:p>
        </p:txBody>
      </p:sp>
      <p:sp>
        <p:nvSpPr>
          <p:cNvPr id="225" name="Google Shape;225;g2ca2507d12e_0_0:notes">
            <a:extLst>
              <a:ext uri="{FF2B5EF4-FFF2-40B4-BE49-F238E27FC236}">
                <a16:creationId xmlns:a16="http://schemas.microsoft.com/office/drawing/2014/main" id="{9E286DF5-F1E1-6056-4282-F45BCA534D43}"/>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extLst>
      <p:ext uri="{BB962C8B-B14F-4D97-AF65-F5344CB8AC3E}">
        <p14:creationId xmlns:p14="http://schemas.microsoft.com/office/powerpoint/2010/main" val="530545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8" Type="http://schemas.openxmlformats.org/officeDocument/2006/relationships/hyperlink" Target="https://www.linkedin.com/company/nbs-eduworld" TargetMode="External"/><Relationship Id="rId13"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hyperlink" Target="https://www.facebook.com/profile.php?id=100090218521334" TargetMode="External"/><Relationship Id="rId5" Type="http://schemas.openxmlformats.org/officeDocument/2006/relationships/hyperlink" Target="https://nbseduworld.eu/" TargetMode="External"/><Relationship Id="rId10" Type="http://schemas.openxmlformats.org/officeDocument/2006/relationships/image" Target="../media/image12.png"/><Relationship Id="rId4" Type="http://schemas.openxmlformats.org/officeDocument/2006/relationships/hyperlink" Target="https://twitter.com/NBS_EduWORLD" TargetMode="External"/><Relationship Id="rId9" Type="http://schemas.openxmlformats.org/officeDocument/2006/relationships/hyperlink" Target="mailto:info@nbseduworld.eu"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rgbClr val="FFEDC1"/>
        </a:solidFill>
        <a:effectLst/>
      </p:bgPr>
    </p:bg>
    <p:spTree>
      <p:nvGrpSpPr>
        <p:cNvPr id="1" name="Shape 13"/>
        <p:cNvGrpSpPr/>
        <p:nvPr/>
      </p:nvGrpSpPr>
      <p:grpSpPr>
        <a:xfrm>
          <a:off x="0" y="0"/>
          <a:ext cx="0" cy="0"/>
          <a:chOff x="0" y="0"/>
          <a:chExt cx="0" cy="0"/>
        </a:xfrm>
      </p:grpSpPr>
      <p:pic>
        <p:nvPicPr>
          <p:cNvPr id="14" name="Google Shape;14;p2"/>
          <p:cNvPicPr preferRelativeResize="0"/>
          <p:nvPr/>
        </p:nvPicPr>
        <p:blipFill rotWithShape="1">
          <a:blip r:embed="rId2">
            <a:alphaModFix/>
          </a:blip>
          <a:srcRect/>
          <a:stretch/>
        </p:blipFill>
        <p:spPr>
          <a:xfrm>
            <a:off x="7345680" y="0"/>
            <a:ext cx="4846320" cy="6858000"/>
          </a:xfrm>
          <a:prstGeom prst="rect">
            <a:avLst/>
          </a:prstGeom>
          <a:noFill/>
          <a:ln>
            <a:noFill/>
          </a:ln>
        </p:spPr>
      </p:pic>
      <p:sp>
        <p:nvSpPr>
          <p:cNvPr id="15" name="Google Shape;15;p2"/>
          <p:cNvSpPr txBox="1">
            <a:spLocks noGrp="1"/>
          </p:cNvSpPr>
          <p:nvPr>
            <p:ph type="ctrTitle"/>
          </p:nvPr>
        </p:nvSpPr>
        <p:spPr>
          <a:xfrm>
            <a:off x="647481" y="1754691"/>
            <a:ext cx="6505409" cy="1771717"/>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19266"/>
              </a:buClr>
              <a:buSzPts val="3600"/>
              <a:buFont typeface="Arial"/>
              <a:buNone/>
              <a:defRPr sz="3600">
                <a:solidFill>
                  <a:srgbClr val="01926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10558300" y="6029781"/>
            <a:ext cx="10164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rgbClr val="00ECA4"/>
                </a:solidFill>
                <a:latin typeface="Gill Sans"/>
                <a:ea typeface="Gill Sans"/>
                <a:cs typeface="Gill Sans"/>
                <a:sym typeface="Gill Sans"/>
              </a:defRPr>
            </a:lvl1pPr>
            <a:lvl2pPr marL="0" lvl="1" indent="0" algn="r">
              <a:spcBef>
                <a:spcPts val="0"/>
              </a:spcBef>
              <a:buNone/>
              <a:defRPr sz="900" b="0" i="0" u="none" strike="noStrike" cap="none">
                <a:solidFill>
                  <a:srgbClr val="00ECA4"/>
                </a:solidFill>
                <a:latin typeface="Gill Sans"/>
                <a:ea typeface="Gill Sans"/>
                <a:cs typeface="Gill Sans"/>
                <a:sym typeface="Gill Sans"/>
              </a:defRPr>
            </a:lvl2pPr>
            <a:lvl3pPr marL="0" lvl="2" indent="0" algn="r">
              <a:spcBef>
                <a:spcPts val="0"/>
              </a:spcBef>
              <a:buNone/>
              <a:defRPr sz="900" b="0" i="0" u="none" strike="noStrike" cap="none">
                <a:solidFill>
                  <a:srgbClr val="00ECA4"/>
                </a:solidFill>
                <a:latin typeface="Gill Sans"/>
                <a:ea typeface="Gill Sans"/>
                <a:cs typeface="Gill Sans"/>
                <a:sym typeface="Gill Sans"/>
              </a:defRPr>
            </a:lvl3pPr>
            <a:lvl4pPr marL="0" lvl="3" indent="0" algn="r">
              <a:spcBef>
                <a:spcPts val="0"/>
              </a:spcBef>
              <a:buNone/>
              <a:defRPr sz="900" b="0" i="0" u="none" strike="noStrike" cap="none">
                <a:solidFill>
                  <a:srgbClr val="00ECA4"/>
                </a:solidFill>
                <a:latin typeface="Gill Sans"/>
                <a:ea typeface="Gill Sans"/>
                <a:cs typeface="Gill Sans"/>
                <a:sym typeface="Gill Sans"/>
              </a:defRPr>
            </a:lvl4pPr>
            <a:lvl5pPr marL="0" lvl="4" indent="0" algn="r">
              <a:spcBef>
                <a:spcPts val="0"/>
              </a:spcBef>
              <a:buNone/>
              <a:defRPr sz="900" b="0" i="0" u="none" strike="noStrike" cap="none">
                <a:solidFill>
                  <a:srgbClr val="00ECA4"/>
                </a:solidFill>
                <a:latin typeface="Gill Sans"/>
                <a:ea typeface="Gill Sans"/>
                <a:cs typeface="Gill Sans"/>
                <a:sym typeface="Gill Sans"/>
              </a:defRPr>
            </a:lvl5pPr>
            <a:lvl6pPr marL="0" lvl="5" indent="0" algn="r">
              <a:spcBef>
                <a:spcPts val="0"/>
              </a:spcBef>
              <a:buNone/>
              <a:defRPr sz="900" b="0" i="0" u="none" strike="noStrike" cap="none">
                <a:solidFill>
                  <a:srgbClr val="00ECA4"/>
                </a:solidFill>
                <a:latin typeface="Gill Sans"/>
                <a:ea typeface="Gill Sans"/>
                <a:cs typeface="Gill Sans"/>
                <a:sym typeface="Gill Sans"/>
              </a:defRPr>
            </a:lvl6pPr>
            <a:lvl7pPr marL="0" lvl="6" indent="0" algn="r">
              <a:spcBef>
                <a:spcPts val="0"/>
              </a:spcBef>
              <a:buNone/>
              <a:defRPr sz="900" b="0" i="0" u="none" strike="noStrike" cap="none">
                <a:solidFill>
                  <a:srgbClr val="00ECA4"/>
                </a:solidFill>
                <a:latin typeface="Gill Sans"/>
                <a:ea typeface="Gill Sans"/>
                <a:cs typeface="Gill Sans"/>
                <a:sym typeface="Gill Sans"/>
              </a:defRPr>
            </a:lvl7pPr>
            <a:lvl8pPr marL="0" lvl="7" indent="0" algn="r">
              <a:spcBef>
                <a:spcPts val="0"/>
              </a:spcBef>
              <a:buNone/>
              <a:defRPr sz="900" b="0" i="0" u="none" strike="noStrike" cap="none">
                <a:solidFill>
                  <a:srgbClr val="00ECA4"/>
                </a:solidFill>
                <a:latin typeface="Gill Sans"/>
                <a:ea typeface="Gill Sans"/>
                <a:cs typeface="Gill Sans"/>
                <a:sym typeface="Gill Sans"/>
              </a:defRPr>
            </a:lvl8pPr>
            <a:lvl9pPr marL="0" lvl="8" indent="0" algn="r">
              <a:spcBef>
                <a:spcPts val="0"/>
              </a:spcBef>
              <a:buNone/>
              <a:defRPr sz="900" b="0" i="0" u="none" strike="noStrike" cap="none">
                <a:solidFill>
                  <a:srgbClr val="00ECA4"/>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GB"/>
              <a:t>‹#›</a:t>
            </a:fld>
            <a:endParaRPr/>
          </a:p>
        </p:txBody>
      </p:sp>
      <p:sp>
        <p:nvSpPr>
          <p:cNvPr id="17" name="Google Shape;17;p2"/>
          <p:cNvSpPr/>
          <p:nvPr/>
        </p:nvSpPr>
        <p:spPr>
          <a:xfrm>
            <a:off x="3553098" y="5886659"/>
            <a:ext cx="8021642" cy="85408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GB" sz="1100" b="0" i="0" u="none" strike="noStrike" cap="none">
                <a:solidFill>
                  <a:srgbClr val="000000"/>
                </a:solidFill>
                <a:latin typeface="Arial"/>
                <a:ea typeface="Arial"/>
                <a:cs typeface="Arial"/>
                <a:sym typeface="Arial"/>
              </a:rPr>
              <a:t>NBS EduWORLD is funded by the European Union (Grant Agreement No. 101060525). Views and opinions expressed are however those of the author(s) only and do not necessarily reflect those of the European Union or the European Commission. Neither the European Union nor the granting authority can be held responsible for them.</a:t>
            </a:r>
            <a:endParaRPr sz="1100" b="0" i="0" u="none" strike="noStrike" cap="none">
              <a:solidFill>
                <a:schemeClr val="dk1"/>
              </a:solidFill>
              <a:latin typeface="Arial"/>
              <a:ea typeface="Arial"/>
              <a:cs typeface="Arial"/>
              <a:sym typeface="Arial"/>
            </a:endParaRPr>
          </a:p>
        </p:txBody>
      </p:sp>
      <p:sp>
        <p:nvSpPr>
          <p:cNvPr id="18" name="Google Shape;18;p2"/>
          <p:cNvSpPr txBox="1">
            <a:spLocks noGrp="1"/>
          </p:cNvSpPr>
          <p:nvPr>
            <p:ph type="body" idx="1"/>
          </p:nvPr>
        </p:nvSpPr>
        <p:spPr>
          <a:xfrm>
            <a:off x="647481" y="4368185"/>
            <a:ext cx="6200128" cy="338948"/>
          </a:xfrm>
          <a:prstGeom prst="rect">
            <a:avLst/>
          </a:prstGeom>
          <a:noFill/>
          <a:ln>
            <a:noFill/>
          </a:ln>
        </p:spPr>
        <p:txBody>
          <a:bodyPr spcFirstLastPara="1" wrap="square" lIns="91425" tIns="45700" rIns="91425" bIns="45700" anchor="ctr" anchorCtr="0">
            <a:noAutofit/>
          </a:bodyPr>
          <a:lstStyle>
            <a:lvl1pPr marL="457200" lvl="0" indent="-228600" algn="l">
              <a:lnSpc>
                <a:spcPct val="150000"/>
              </a:lnSpc>
              <a:spcBef>
                <a:spcPts val="360"/>
              </a:spcBef>
              <a:spcAft>
                <a:spcPts val="0"/>
              </a:spcAft>
              <a:buSzPts val="1656"/>
              <a:buNone/>
              <a:defRPr sz="1800">
                <a:solidFill>
                  <a:schemeClr val="dk1"/>
                </a:solidFill>
                <a:latin typeface="Arial"/>
                <a:ea typeface="Arial"/>
                <a:cs typeface="Arial"/>
                <a:sym typeface="Arial"/>
              </a:defRPr>
            </a:lvl1pPr>
            <a:lvl2pPr marL="914400" lvl="1" indent="-228600" algn="l">
              <a:lnSpc>
                <a:spcPct val="150000"/>
              </a:lnSpc>
              <a:spcBef>
                <a:spcPts val="600"/>
              </a:spcBef>
              <a:spcAft>
                <a:spcPts val="0"/>
              </a:spcAft>
              <a:buSzPts val="1840"/>
              <a:buNone/>
              <a:defRPr sz="2000">
                <a:solidFill>
                  <a:srgbClr val="888888"/>
                </a:solidFill>
              </a:defRPr>
            </a:lvl2pPr>
            <a:lvl3pPr marL="1371600" lvl="2" indent="-228600" algn="l">
              <a:lnSpc>
                <a:spcPct val="150000"/>
              </a:lnSpc>
              <a:spcBef>
                <a:spcPts val="600"/>
              </a:spcBef>
              <a:spcAft>
                <a:spcPts val="0"/>
              </a:spcAft>
              <a:buSzPts val="1656"/>
              <a:buNone/>
              <a:defRPr sz="1800">
                <a:solidFill>
                  <a:srgbClr val="888888"/>
                </a:solidFill>
              </a:defRPr>
            </a:lvl3pPr>
            <a:lvl4pPr marL="1828800" lvl="3" indent="-228600" algn="l">
              <a:lnSpc>
                <a:spcPct val="150000"/>
              </a:lnSpc>
              <a:spcBef>
                <a:spcPts val="600"/>
              </a:spcBef>
              <a:spcAft>
                <a:spcPts val="0"/>
              </a:spcAft>
              <a:buSzPts val="1472"/>
              <a:buNone/>
              <a:defRPr sz="1600">
                <a:solidFill>
                  <a:srgbClr val="888888"/>
                </a:solidFill>
              </a:defRPr>
            </a:lvl4pPr>
            <a:lvl5pPr marL="2286000" lvl="4" indent="-228600" algn="l">
              <a:lnSpc>
                <a:spcPct val="150000"/>
              </a:lnSpc>
              <a:spcBef>
                <a:spcPts val="600"/>
              </a:spcBef>
              <a:spcAft>
                <a:spcPts val="0"/>
              </a:spcAft>
              <a:buSzPts val="1472"/>
              <a:buNone/>
              <a:defRPr sz="1600">
                <a:solidFill>
                  <a:srgbClr val="888888"/>
                </a:solidFill>
              </a:defRPr>
            </a:lvl5pPr>
            <a:lvl6pPr marL="2743200" lvl="5" indent="-228600" algn="l">
              <a:spcBef>
                <a:spcPts val="600"/>
              </a:spcBef>
              <a:spcAft>
                <a:spcPts val="0"/>
              </a:spcAft>
              <a:buSzPts val="1472"/>
              <a:buNone/>
              <a:defRPr sz="1600">
                <a:solidFill>
                  <a:srgbClr val="888888"/>
                </a:solidFill>
              </a:defRPr>
            </a:lvl6pPr>
            <a:lvl7pPr marL="3200400" lvl="6" indent="-228600" algn="l">
              <a:spcBef>
                <a:spcPts val="600"/>
              </a:spcBef>
              <a:spcAft>
                <a:spcPts val="0"/>
              </a:spcAft>
              <a:buSzPts val="1472"/>
              <a:buNone/>
              <a:defRPr sz="1600">
                <a:solidFill>
                  <a:srgbClr val="888888"/>
                </a:solidFill>
              </a:defRPr>
            </a:lvl7pPr>
            <a:lvl8pPr marL="3657600" lvl="7" indent="-228600" algn="l">
              <a:spcBef>
                <a:spcPts val="600"/>
              </a:spcBef>
              <a:spcAft>
                <a:spcPts val="0"/>
              </a:spcAft>
              <a:buSzPts val="1472"/>
              <a:buNone/>
              <a:defRPr sz="1600">
                <a:solidFill>
                  <a:srgbClr val="888888"/>
                </a:solidFill>
              </a:defRPr>
            </a:lvl8pPr>
            <a:lvl9pPr marL="4114800" lvl="8" indent="-228600" algn="l">
              <a:spcBef>
                <a:spcPts val="600"/>
              </a:spcBef>
              <a:spcAft>
                <a:spcPts val="600"/>
              </a:spcAft>
              <a:buSzPts val="1472"/>
              <a:buNone/>
              <a:defRPr sz="1600">
                <a:solidFill>
                  <a:srgbClr val="888888"/>
                </a:solidFill>
              </a:defRPr>
            </a:lvl9pPr>
          </a:lstStyle>
          <a:p>
            <a:endParaRPr/>
          </a:p>
        </p:txBody>
      </p:sp>
      <p:sp>
        <p:nvSpPr>
          <p:cNvPr id="19" name="Google Shape;19;p2"/>
          <p:cNvSpPr txBox="1">
            <a:spLocks noGrp="1"/>
          </p:cNvSpPr>
          <p:nvPr>
            <p:ph type="body" idx="2"/>
          </p:nvPr>
        </p:nvSpPr>
        <p:spPr>
          <a:xfrm>
            <a:off x="647481" y="4845828"/>
            <a:ext cx="6200128" cy="338948"/>
          </a:xfrm>
          <a:prstGeom prst="rect">
            <a:avLst/>
          </a:prstGeom>
          <a:noFill/>
          <a:ln>
            <a:noFill/>
          </a:ln>
        </p:spPr>
        <p:txBody>
          <a:bodyPr spcFirstLastPara="1" wrap="square" lIns="91425" tIns="45700" rIns="91425" bIns="45700" anchor="ctr" anchorCtr="0">
            <a:noAutofit/>
          </a:bodyPr>
          <a:lstStyle>
            <a:lvl1pPr marL="457200" lvl="0" indent="-228600" algn="l">
              <a:lnSpc>
                <a:spcPct val="150000"/>
              </a:lnSpc>
              <a:spcBef>
                <a:spcPts val="360"/>
              </a:spcBef>
              <a:spcAft>
                <a:spcPts val="0"/>
              </a:spcAft>
              <a:buSzPts val="1656"/>
              <a:buNone/>
              <a:defRPr sz="1800">
                <a:solidFill>
                  <a:schemeClr val="dk1"/>
                </a:solidFill>
                <a:latin typeface="Arial"/>
                <a:ea typeface="Arial"/>
                <a:cs typeface="Arial"/>
                <a:sym typeface="Arial"/>
              </a:defRPr>
            </a:lvl1pPr>
            <a:lvl2pPr marL="914400" lvl="1" indent="-228600" algn="l">
              <a:lnSpc>
                <a:spcPct val="150000"/>
              </a:lnSpc>
              <a:spcBef>
                <a:spcPts val="600"/>
              </a:spcBef>
              <a:spcAft>
                <a:spcPts val="0"/>
              </a:spcAft>
              <a:buSzPts val="1840"/>
              <a:buNone/>
              <a:defRPr sz="2000">
                <a:solidFill>
                  <a:srgbClr val="888888"/>
                </a:solidFill>
              </a:defRPr>
            </a:lvl2pPr>
            <a:lvl3pPr marL="1371600" lvl="2" indent="-228600" algn="l">
              <a:lnSpc>
                <a:spcPct val="150000"/>
              </a:lnSpc>
              <a:spcBef>
                <a:spcPts val="600"/>
              </a:spcBef>
              <a:spcAft>
                <a:spcPts val="0"/>
              </a:spcAft>
              <a:buSzPts val="1656"/>
              <a:buNone/>
              <a:defRPr sz="1800">
                <a:solidFill>
                  <a:srgbClr val="888888"/>
                </a:solidFill>
              </a:defRPr>
            </a:lvl3pPr>
            <a:lvl4pPr marL="1828800" lvl="3" indent="-228600" algn="l">
              <a:lnSpc>
                <a:spcPct val="150000"/>
              </a:lnSpc>
              <a:spcBef>
                <a:spcPts val="600"/>
              </a:spcBef>
              <a:spcAft>
                <a:spcPts val="0"/>
              </a:spcAft>
              <a:buSzPts val="1472"/>
              <a:buNone/>
              <a:defRPr sz="1600">
                <a:solidFill>
                  <a:srgbClr val="888888"/>
                </a:solidFill>
              </a:defRPr>
            </a:lvl4pPr>
            <a:lvl5pPr marL="2286000" lvl="4" indent="-228600" algn="l">
              <a:lnSpc>
                <a:spcPct val="150000"/>
              </a:lnSpc>
              <a:spcBef>
                <a:spcPts val="600"/>
              </a:spcBef>
              <a:spcAft>
                <a:spcPts val="0"/>
              </a:spcAft>
              <a:buSzPts val="1472"/>
              <a:buNone/>
              <a:defRPr sz="1600">
                <a:solidFill>
                  <a:srgbClr val="888888"/>
                </a:solidFill>
              </a:defRPr>
            </a:lvl5pPr>
            <a:lvl6pPr marL="2743200" lvl="5" indent="-228600" algn="l">
              <a:spcBef>
                <a:spcPts val="600"/>
              </a:spcBef>
              <a:spcAft>
                <a:spcPts val="0"/>
              </a:spcAft>
              <a:buSzPts val="1472"/>
              <a:buNone/>
              <a:defRPr sz="1600">
                <a:solidFill>
                  <a:srgbClr val="888888"/>
                </a:solidFill>
              </a:defRPr>
            </a:lvl6pPr>
            <a:lvl7pPr marL="3200400" lvl="6" indent="-228600" algn="l">
              <a:spcBef>
                <a:spcPts val="600"/>
              </a:spcBef>
              <a:spcAft>
                <a:spcPts val="0"/>
              </a:spcAft>
              <a:buSzPts val="1472"/>
              <a:buNone/>
              <a:defRPr sz="1600">
                <a:solidFill>
                  <a:srgbClr val="888888"/>
                </a:solidFill>
              </a:defRPr>
            </a:lvl7pPr>
            <a:lvl8pPr marL="3657600" lvl="7" indent="-228600" algn="l">
              <a:spcBef>
                <a:spcPts val="600"/>
              </a:spcBef>
              <a:spcAft>
                <a:spcPts val="0"/>
              </a:spcAft>
              <a:buSzPts val="1472"/>
              <a:buNone/>
              <a:defRPr sz="1600">
                <a:solidFill>
                  <a:srgbClr val="888888"/>
                </a:solidFill>
              </a:defRPr>
            </a:lvl8pPr>
            <a:lvl9pPr marL="4114800" lvl="8" indent="-228600" algn="l">
              <a:spcBef>
                <a:spcPts val="600"/>
              </a:spcBef>
              <a:spcAft>
                <a:spcPts val="600"/>
              </a:spcAft>
              <a:buSzPts val="1472"/>
              <a:buNone/>
              <a:defRPr sz="1600">
                <a:solidFill>
                  <a:srgbClr val="888888"/>
                </a:solidFill>
              </a:defRPr>
            </a:lvl9pPr>
          </a:lstStyle>
          <a:p>
            <a:endParaRPr/>
          </a:p>
        </p:txBody>
      </p:sp>
      <p:sp>
        <p:nvSpPr>
          <p:cNvPr id="20" name="Google Shape;20;p2"/>
          <p:cNvSpPr txBox="1">
            <a:spLocks noGrp="1"/>
          </p:cNvSpPr>
          <p:nvPr>
            <p:ph type="body" idx="3"/>
          </p:nvPr>
        </p:nvSpPr>
        <p:spPr>
          <a:xfrm>
            <a:off x="647481" y="3902311"/>
            <a:ext cx="6200128" cy="338400"/>
          </a:xfrm>
          <a:prstGeom prst="rect">
            <a:avLst/>
          </a:prstGeom>
          <a:noFill/>
          <a:ln>
            <a:noFill/>
          </a:ln>
        </p:spPr>
        <p:txBody>
          <a:bodyPr spcFirstLastPara="1" wrap="square" lIns="91425" tIns="45700" rIns="91425" bIns="45700" anchor="ctr" anchorCtr="0">
            <a:normAutofit/>
          </a:bodyPr>
          <a:lstStyle>
            <a:lvl1pPr marL="457200" lvl="0" indent="-228600" algn="l">
              <a:lnSpc>
                <a:spcPct val="150000"/>
              </a:lnSpc>
              <a:spcBef>
                <a:spcPts val="360"/>
              </a:spcBef>
              <a:spcAft>
                <a:spcPts val="0"/>
              </a:spcAft>
              <a:buSzPts val="1656"/>
              <a:buNone/>
              <a:defRPr sz="1800">
                <a:solidFill>
                  <a:schemeClr val="dk1"/>
                </a:solidFill>
              </a:defRPr>
            </a:lvl1pPr>
            <a:lvl2pPr marL="914400" lvl="1" indent="-333756" algn="l">
              <a:lnSpc>
                <a:spcPct val="150000"/>
              </a:lnSpc>
              <a:spcBef>
                <a:spcPts val="600"/>
              </a:spcBef>
              <a:spcAft>
                <a:spcPts val="0"/>
              </a:spcAft>
              <a:buSzPts val="1656"/>
              <a:buChar char="◼"/>
              <a:defRPr/>
            </a:lvl2pPr>
            <a:lvl3pPr marL="1371600" lvl="2" indent="-333756" algn="l">
              <a:lnSpc>
                <a:spcPct val="150000"/>
              </a:lnSpc>
              <a:spcBef>
                <a:spcPts val="600"/>
              </a:spcBef>
              <a:spcAft>
                <a:spcPts val="0"/>
              </a:spcAft>
              <a:buSzPts val="1656"/>
              <a:buChar char="◼"/>
              <a:defRPr/>
            </a:lvl3pPr>
            <a:lvl4pPr marL="1828800" lvl="3" indent="-333756" algn="l">
              <a:lnSpc>
                <a:spcPct val="150000"/>
              </a:lnSpc>
              <a:spcBef>
                <a:spcPts val="600"/>
              </a:spcBef>
              <a:spcAft>
                <a:spcPts val="0"/>
              </a:spcAft>
              <a:buSzPts val="1656"/>
              <a:buChar char="◼"/>
              <a:defRPr/>
            </a:lvl4pPr>
            <a:lvl5pPr marL="2286000" lvl="4" indent="-228600" algn="l">
              <a:lnSpc>
                <a:spcPct val="150000"/>
              </a:lnSpc>
              <a:spcBef>
                <a:spcPts val="600"/>
              </a:spcBef>
              <a:spcAft>
                <a:spcPts val="0"/>
              </a:spcAft>
              <a:buSzPts val="1104"/>
              <a:buNone/>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pic>
        <p:nvPicPr>
          <p:cNvPr id="21" name="Google Shape;21;p2"/>
          <p:cNvPicPr preferRelativeResize="0"/>
          <p:nvPr/>
        </p:nvPicPr>
        <p:blipFill rotWithShape="1">
          <a:blip r:embed="rId3">
            <a:alphaModFix/>
          </a:blip>
          <a:srcRect/>
          <a:stretch/>
        </p:blipFill>
        <p:spPr>
          <a:xfrm>
            <a:off x="446534" y="292533"/>
            <a:ext cx="3180888" cy="1177200"/>
          </a:xfrm>
          <a:prstGeom prst="rect">
            <a:avLst/>
          </a:prstGeom>
          <a:noFill/>
          <a:ln>
            <a:noFill/>
          </a:ln>
        </p:spPr>
      </p:pic>
      <p:pic>
        <p:nvPicPr>
          <p:cNvPr id="22" name="Google Shape;22;p2"/>
          <p:cNvPicPr preferRelativeResize="0"/>
          <p:nvPr/>
        </p:nvPicPr>
        <p:blipFill rotWithShape="1">
          <a:blip r:embed="rId4">
            <a:alphaModFix/>
          </a:blip>
          <a:srcRect/>
          <a:stretch/>
        </p:blipFill>
        <p:spPr>
          <a:xfrm>
            <a:off x="446534" y="5971699"/>
            <a:ext cx="3260323" cy="684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1"/>
        <p:cNvGrpSpPr/>
        <p:nvPr/>
      </p:nvGrpSpPr>
      <p:grpSpPr>
        <a:xfrm>
          <a:off x="0" y="0"/>
          <a:ext cx="0" cy="0"/>
          <a:chOff x="0" y="0"/>
          <a:chExt cx="0" cy="0"/>
        </a:xfrm>
      </p:grpSpPr>
      <p:sp>
        <p:nvSpPr>
          <p:cNvPr id="112" name="Google Shape;112;p13"/>
          <p:cNvSpPr txBox="1">
            <a:spLocks noGrp="1"/>
          </p:cNvSpPr>
          <p:nvPr>
            <p:ph type="title"/>
          </p:nvPr>
        </p:nvSpPr>
        <p:spPr>
          <a:xfrm>
            <a:off x="581193" y="1006454"/>
            <a:ext cx="11029616" cy="71153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19266"/>
              </a:buClr>
              <a:buSzPts val="2800"/>
              <a:buFont typeface="Arial"/>
              <a:buNone/>
              <a:defRPr>
                <a:solidFill>
                  <a:srgbClr val="019266"/>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3"/>
          <p:cNvSpPr txBox="1">
            <a:spLocks noGrp="1"/>
          </p:cNvSpPr>
          <p:nvPr>
            <p:ph type="body" idx="1"/>
          </p:nvPr>
        </p:nvSpPr>
        <p:spPr>
          <a:xfrm>
            <a:off x="887219" y="2250892"/>
            <a:ext cx="5087075" cy="536005"/>
          </a:xfrm>
          <a:prstGeom prst="rect">
            <a:avLst/>
          </a:prstGeom>
          <a:noFill/>
          <a:ln>
            <a:noFill/>
          </a:ln>
        </p:spPr>
        <p:txBody>
          <a:bodyPr spcFirstLastPara="1" wrap="square" lIns="91425" tIns="45700" rIns="91425" bIns="45700" anchor="b" anchorCtr="0">
            <a:noAutofit/>
          </a:bodyPr>
          <a:lstStyle>
            <a:lvl1pPr marL="457200" lvl="0" indent="-228600" algn="l">
              <a:lnSpc>
                <a:spcPct val="150000"/>
              </a:lnSpc>
              <a:spcBef>
                <a:spcPts val="440"/>
              </a:spcBef>
              <a:spcAft>
                <a:spcPts val="0"/>
              </a:spcAft>
              <a:buSzPts val="2024"/>
              <a:buNone/>
              <a:defRPr sz="2200" b="0">
                <a:solidFill>
                  <a:srgbClr val="00C897"/>
                </a:solidFill>
              </a:defRPr>
            </a:lvl1pPr>
            <a:lvl2pPr marL="914400" lvl="1" indent="-228600" algn="l">
              <a:lnSpc>
                <a:spcPct val="150000"/>
              </a:lnSpc>
              <a:spcBef>
                <a:spcPts val="600"/>
              </a:spcBef>
              <a:spcAft>
                <a:spcPts val="0"/>
              </a:spcAft>
              <a:buSzPts val="1840"/>
              <a:buNone/>
              <a:defRPr sz="2000" b="1"/>
            </a:lvl2pPr>
            <a:lvl3pPr marL="1371600" lvl="2" indent="-228600" algn="l">
              <a:lnSpc>
                <a:spcPct val="150000"/>
              </a:lnSpc>
              <a:spcBef>
                <a:spcPts val="600"/>
              </a:spcBef>
              <a:spcAft>
                <a:spcPts val="0"/>
              </a:spcAft>
              <a:buSzPts val="1656"/>
              <a:buNone/>
              <a:defRPr sz="1800" b="1"/>
            </a:lvl3pPr>
            <a:lvl4pPr marL="1828800" lvl="3" indent="-228600" algn="l">
              <a:lnSpc>
                <a:spcPct val="150000"/>
              </a:lnSpc>
              <a:spcBef>
                <a:spcPts val="600"/>
              </a:spcBef>
              <a:spcAft>
                <a:spcPts val="0"/>
              </a:spcAft>
              <a:buSzPts val="1472"/>
              <a:buNone/>
              <a:defRPr sz="1600" b="1"/>
            </a:lvl4pPr>
            <a:lvl5pPr marL="2286000" lvl="4" indent="-228600" algn="l">
              <a:lnSpc>
                <a:spcPct val="150000"/>
              </a:lnSpc>
              <a:spcBef>
                <a:spcPts val="600"/>
              </a:spcBef>
              <a:spcAft>
                <a:spcPts val="0"/>
              </a:spcAft>
              <a:buSzPts val="1472"/>
              <a:buNone/>
              <a:defRPr sz="1600" b="1"/>
            </a:lvl5pPr>
            <a:lvl6pPr marL="2743200" lvl="5" indent="-228600" algn="l">
              <a:spcBef>
                <a:spcPts val="600"/>
              </a:spcBef>
              <a:spcAft>
                <a:spcPts val="0"/>
              </a:spcAft>
              <a:buSzPts val="1472"/>
              <a:buNone/>
              <a:defRPr sz="1600" b="1"/>
            </a:lvl6pPr>
            <a:lvl7pPr marL="3200400" lvl="6" indent="-228600" algn="l">
              <a:spcBef>
                <a:spcPts val="600"/>
              </a:spcBef>
              <a:spcAft>
                <a:spcPts val="0"/>
              </a:spcAft>
              <a:buSzPts val="1472"/>
              <a:buNone/>
              <a:defRPr sz="1600" b="1"/>
            </a:lvl7pPr>
            <a:lvl8pPr marL="3657600" lvl="7" indent="-228600" algn="l">
              <a:spcBef>
                <a:spcPts val="600"/>
              </a:spcBef>
              <a:spcAft>
                <a:spcPts val="0"/>
              </a:spcAft>
              <a:buSzPts val="1472"/>
              <a:buNone/>
              <a:defRPr sz="1600" b="1"/>
            </a:lvl8pPr>
            <a:lvl9pPr marL="4114800" lvl="8" indent="-228600" algn="l">
              <a:spcBef>
                <a:spcPts val="600"/>
              </a:spcBef>
              <a:spcAft>
                <a:spcPts val="600"/>
              </a:spcAft>
              <a:buSzPts val="1472"/>
              <a:buNone/>
              <a:defRPr sz="1600" b="1"/>
            </a:lvl9pPr>
          </a:lstStyle>
          <a:p>
            <a:endParaRPr/>
          </a:p>
        </p:txBody>
      </p:sp>
      <p:sp>
        <p:nvSpPr>
          <p:cNvPr id="114" name="Google Shape;114;p13"/>
          <p:cNvSpPr txBox="1">
            <a:spLocks noGrp="1"/>
          </p:cNvSpPr>
          <p:nvPr>
            <p:ph type="body" idx="2"/>
          </p:nvPr>
        </p:nvSpPr>
        <p:spPr>
          <a:xfrm>
            <a:off x="581194"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50000"/>
              </a:lnSpc>
              <a:spcBef>
                <a:spcPts val="360"/>
              </a:spcBef>
              <a:spcAft>
                <a:spcPts val="0"/>
              </a:spcAft>
              <a:buSzPts val="1656"/>
              <a:buChar char="◼"/>
              <a:defRPr/>
            </a:lvl1pPr>
            <a:lvl2pPr marL="914400" lvl="1" indent="-333756" algn="l">
              <a:lnSpc>
                <a:spcPct val="150000"/>
              </a:lnSpc>
              <a:spcBef>
                <a:spcPts val="600"/>
              </a:spcBef>
              <a:spcAft>
                <a:spcPts val="0"/>
              </a:spcAft>
              <a:buSzPts val="1656"/>
              <a:buChar char="◼"/>
              <a:defRPr/>
            </a:lvl2pPr>
            <a:lvl3pPr marL="1371600" lvl="2" indent="-333756" algn="l">
              <a:lnSpc>
                <a:spcPct val="150000"/>
              </a:lnSpc>
              <a:spcBef>
                <a:spcPts val="600"/>
              </a:spcBef>
              <a:spcAft>
                <a:spcPts val="0"/>
              </a:spcAft>
              <a:buSzPts val="1656"/>
              <a:buChar char="◼"/>
              <a:defRPr/>
            </a:lvl3pPr>
            <a:lvl4pPr marL="1828800" lvl="3" indent="-333756" algn="l">
              <a:lnSpc>
                <a:spcPct val="150000"/>
              </a:lnSpc>
              <a:spcBef>
                <a:spcPts val="600"/>
              </a:spcBef>
              <a:spcAft>
                <a:spcPts val="0"/>
              </a:spcAft>
              <a:buSzPts val="1656"/>
              <a:buChar char="◼"/>
              <a:defRPr/>
            </a:lvl4pPr>
            <a:lvl5pPr marL="2286000" lvl="4" indent="-333756" algn="l">
              <a:lnSpc>
                <a:spcPct val="150000"/>
              </a:lnSpc>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115" name="Google Shape;115;p13"/>
          <p:cNvSpPr txBox="1">
            <a:spLocks noGrp="1"/>
          </p:cNvSpPr>
          <p:nvPr>
            <p:ph type="body" idx="3"/>
          </p:nvPr>
        </p:nvSpPr>
        <p:spPr>
          <a:xfrm>
            <a:off x="6523735" y="2250892"/>
            <a:ext cx="5087073" cy="553373"/>
          </a:xfrm>
          <a:prstGeom prst="rect">
            <a:avLst/>
          </a:prstGeom>
          <a:noFill/>
          <a:ln>
            <a:noFill/>
          </a:ln>
        </p:spPr>
        <p:txBody>
          <a:bodyPr spcFirstLastPara="1" wrap="square" lIns="91425" tIns="45700" rIns="91425" bIns="45700" anchor="b" anchorCtr="0">
            <a:noAutofit/>
          </a:bodyPr>
          <a:lstStyle>
            <a:lvl1pPr marL="457200" lvl="0" indent="-228600" algn="l">
              <a:lnSpc>
                <a:spcPct val="150000"/>
              </a:lnSpc>
              <a:spcBef>
                <a:spcPts val="440"/>
              </a:spcBef>
              <a:spcAft>
                <a:spcPts val="0"/>
              </a:spcAft>
              <a:buSzPts val="2024"/>
              <a:buNone/>
              <a:defRPr sz="2200" b="0">
                <a:solidFill>
                  <a:srgbClr val="00C897"/>
                </a:solidFill>
              </a:defRPr>
            </a:lvl1pPr>
            <a:lvl2pPr marL="914400" lvl="1" indent="-228600" algn="l">
              <a:lnSpc>
                <a:spcPct val="150000"/>
              </a:lnSpc>
              <a:spcBef>
                <a:spcPts val="600"/>
              </a:spcBef>
              <a:spcAft>
                <a:spcPts val="0"/>
              </a:spcAft>
              <a:buSzPts val="1840"/>
              <a:buNone/>
              <a:defRPr sz="2000" b="1"/>
            </a:lvl2pPr>
            <a:lvl3pPr marL="1371600" lvl="2" indent="-228600" algn="l">
              <a:lnSpc>
                <a:spcPct val="150000"/>
              </a:lnSpc>
              <a:spcBef>
                <a:spcPts val="600"/>
              </a:spcBef>
              <a:spcAft>
                <a:spcPts val="0"/>
              </a:spcAft>
              <a:buSzPts val="1656"/>
              <a:buNone/>
              <a:defRPr sz="1800" b="1"/>
            </a:lvl3pPr>
            <a:lvl4pPr marL="1828800" lvl="3" indent="-228600" algn="l">
              <a:lnSpc>
                <a:spcPct val="150000"/>
              </a:lnSpc>
              <a:spcBef>
                <a:spcPts val="600"/>
              </a:spcBef>
              <a:spcAft>
                <a:spcPts val="0"/>
              </a:spcAft>
              <a:buSzPts val="1472"/>
              <a:buNone/>
              <a:defRPr sz="1600" b="1"/>
            </a:lvl4pPr>
            <a:lvl5pPr marL="2286000" lvl="4" indent="-228600" algn="l">
              <a:lnSpc>
                <a:spcPct val="150000"/>
              </a:lnSpc>
              <a:spcBef>
                <a:spcPts val="600"/>
              </a:spcBef>
              <a:spcAft>
                <a:spcPts val="0"/>
              </a:spcAft>
              <a:buSzPts val="1472"/>
              <a:buNone/>
              <a:defRPr sz="1600" b="1"/>
            </a:lvl5pPr>
            <a:lvl6pPr marL="2743200" lvl="5" indent="-228600" algn="l">
              <a:spcBef>
                <a:spcPts val="600"/>
              </a:spcBef>
              <a:spcAft>
                <a:spcPts val="0"/>
              </a:spcAft>
              <a:buSzPts val="1472"/>
              <a:buNone/>
              <a:defRPr sz="1600" b="1"/>
            </a:lvl6pPr>
            <a:lvl7pPr marL="3200400" lvl="6" indent="-228600" algn="l">
              <a:spcBef>
                <a:spcPts val="600"/>
              </a:spcBef>
              <a:spcAft>
                <a:spcPts val="0"/>
              </a:spcAft>
              <a:buSzPts val="1472"/>
              <a:buNone/>
              <a:defRPr sz="1600" b="1"/>
            </a:lvl7pPr>
            <a:lvl8pPr marL="3657600" lvl="7" indent="-228600" algn="l">
              <a:spcBef>
                <a:spcPts val="600"/>
              </a:spcBef>
              <a:spcAft>
                <a:spcPts val="0"/>
              </a:spcAft>
              <a:buSzPts val="1472"/>
              <a:buNone/>
              <a:defRPr sz="1600" b="1"/>
            </a:lvl8pPr>
            <a:lvl9pPr marL="4114800" lvl="8" indent="-228600" algn="l">
              <a:spcBef>
                <a:spcPts val="600"/>
              </a:spcBef>
              <a:spcAft>
                <a:spcPts val="600"/>
              </a:spcAft>
              <a:buSzPts val="1472"/>
              <a:buNone/>
              <a:defRPr sz="1600" b="1"/>
            </a:lvl9pPr>
          </a:lstStyle>
          <a:p>
            <a:endParaRPr/>
          </a:p>
        </p:txBody>
      </p:sp>
      <p:sp>
        <p:nvSpPr>
          <p:cNvPr id="116" name="Google Shape;116;p13"/>
          <p:cNvSpPr txBox="1">
            <a:spLocks noGrp="1"/>
          </p:cNvSpPr>
          <p:nvPr>
            <p:ph type="body" idx="4"/>
          </p:nvPr>
        </p:nvSpPr>
        <p:spPr>
          <a:xfrm>
            <a:off x="6217709"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50000"/>
              </a:lnSpc>
              <a:spcBef>
                <a:spcPts val="360"/>
              </a:spcBef>
              <a:spcAft>
                <a:spcPts val="0"/>
              </a:spcAft>
              <a:buSzPts val="1656"/>
              <a:buChar char="◼"/>
              <a:defRPr/>
            </a:lvl1pPr>
            <a:lvl2pPr marL="914400" lvl="1" indent="-333756" algn="l">
              <a:lnSpc>
                <a:spcPct val="150000"/>
              </a:lnSpc>
              <a:spcBef>
                <a:spcPts val="600"/>
              </a:spcBef>
              <a:spcAft>
                <a:spcPts val="0"/>
              </a:spcAft>
              <a:buSzPts val="1656"/>
              <a:buChar char="◼"/>
              <a:defRPr/>
            </a:lvl2pPr>
            <a:lvl3pPr marL="1371600" lvl="2" indent="-333756" algn="l">
              <a:lnSpc>
                <a:spcPct val="150000"/>
              </a:lnSpc>
              <a:spcBef>
                <a:spcPts val="600"/>
              </a:spcBef>
              <a:spcAft>
                <a:spcPts val="0"/>
              </a:spcAft>
              <a:buSzPts val="1656"/>
              <a:buChar char="◼"/>
              <a:defRPr/>
            </a:lvl3pPr>
            <a:lvl4pPr marL="1828800" lvl="3" indent="-333756" algn="l">
              <a:lnSpc>
                <a:spcPct val="150000"/>
              </a:lnSpc>
              <a:spcBef>
                <a:spcPts val="600"/>
              </a:spcBef>
              <a:spcAft>
                <a:spcPts val="0"/>
              </a:spcAft>
              <a:buSzPts val="1656"/>
              <a:buChar char="◼"/>
              <a:defRPr/>
            </a:lvl4pPr>
            <a:lvl5pPr marL="2286000" lvl="4" indent="-333756" algn="l">
              <a:lnSpc>
                <a:spcPct val="150000"/>
              </a:lnSpc>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117" name="Google Shape;117;p13"/>
          <p:cNvSpPr txBox="1">
            <a:spLocks noGrp="1"/>
          </p:cNvSpPr>
          <p:nvPr>
            <p:ph type="sldNum" idx="12"/>
          </p:nvPr>
        </p:nvSpPr>
        <p:spPr>
          <a:xfrm>
            <a:off x="10558299" y="6208410"/>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18" name="Google Shape;118;p13"/>
          <p:cNvPicPr preferRelativeResize="0"/>
          <p:nvPr/>
        </p:nvPicPr>
        <p:blipFill rotWithShape="1">
          <a:blip r:embed="rId2">
            <a:alphaModFix/>
          </a:blip>
          <a:srcRect/>
          <a:stretch/>
        </p:blipFill>
        <p:spPr>
          <a:xfrm>
            <a:off x="10958382" y="6264800"/>
            <a:ext cx="252343" cy="252343"/>
          </a:xfrm>
          <a:prstGeom prst="rect">
            <a:avLst/>
          </a:prstGeom>
          <a:noFill/>
          <a:ln>
            <a:noFill/>
          </a:ln>
        </p:spPr>
      </p:pic>
      <p:pic>
        <p:nvPicPr>
          <p:cNvPr id="119" name="Google Shape;119;p13"/>
          <p:cNvPicPr preferRelativeResize="0"/>
          <p:nvPr/>
        </p:nvPicPr>
        <p:blipFill rotWithShape="1">
          <a:blip r:embed="rId3">
            <a:alphaModFix/>
          </a:blip>
          <a:srcRect/>
          <a:stretch/>
        </p:blipFill>
        <p:spPr>
          <a:xfrm>
            <a:off x="11364000" y="0"/>
            <a:ext cx="828000" cy="828000"/>
          </a:xfrm>
          <a:prstGeom prst="rect">
            <a:avLst/>
          </a:prstGeom>
          <a:noFill/>
          <a:ln>
            <a:noFill/>
          </a:ln>
        </p:spPr>
      </p:pic>
      <p:pic>
        <p:nvPicPr>
          <p:cNvPr id="120" name="Google Shape;120;p13"/>
          <p:cNvPicPr preferRelativeResize="0"/>
          <p:nvPr/>
        </p:nvPicPr>
        <p:blipFill rotWithShape="1">
          <a:blip r:embed="rId4">
            <a:alphaModFix/>
          </a:blip>
          <a:srcRect/>
          <a:stretch/>
        </p:blipFill>
        <p:spPr>
          <a:xfrm>
            <a:off x="446534" y="138953"/>
            <a:ext cx="1945497" cy="720000"/>
          </a:xfrm>
          <a:prstGeom prst="rect">
            <a:avLst/>
          </a:prstGeom>
          <a:noFill/>
          <a:ln>
            <a:noFill/>
          </a:ln>
        </p:spPr>
      </p:pic>
      <p:pic>
        <p:nvPicPr>
          <p:cNvPr id="121" name="Google Shape;121;p13"/>
          <p:cNvPicPr preferRelativeResize="0"/>
          <p:nvPr/>
        </p:nvPicPr>
        <p:blipFill rotWithShape="1">
          <a:blip r:embed="rId5">
            <a:alphaModFix/>
          </a:blip>
          <a:srcRect/>
          <a:stretch/>
        </p:blipFill>
        <p:spPr>
          <a:xfrm>
            <a:off x="446534" y="6208411"/>
            <a:ext cx="2230747" cy="46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Comparison">
  <p:cSld name="2_Comparison">
    <p:bg>
      <p:bgPr>
        <a:blipFill>
          <a:blip r:embed="rId2">
            <a:alphaModFix amt="50000"/>
          </a:blip>
          <a:stretch>
            <a:fillRect/>
          </a:stretch>
        </a:blipFill>
        <a:effectLst/>
      </p:bgPr>
    </p:bg>
    <p:spTree>
      <p:nvGrpSpPr>
        <p:cNvPr id="1" name="Shape 122"/>
        <p:cNvGrpSpPr/>
        <p:nvPr/>
      </p:nvGrpSpPr>
      <p:grpSpPr>
        <a:xfrm>
          <a:off x="0" y="0"/>
          <a:ext cx="0" cy="0"/>
          <a:chOff x="0" y="0"/>
          <a:chExt cx="0" cy="0"/>
        </a:xfrm>
      </p:grpSpPr>
      <p:sp>
        <p:nvSpPr>
          <p:cNvPr id="123" name="Google Shape;123;p14"/>
          <p:cNvSpPr txBox="1">
            <a:spLocks noGrp="1"/>
          </p:cNvSpPr>
          <p:nvPr>
            <p:ph type="title"/>
          </p:nvPr>
        </p:nvSpPr>
        <p:spPr>
          <a:xfrm>
            <a:off x="581193" y="1006454"/>
            <a:ext cx="11029616" cy="71153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19266"/>
              </a:buClr>
              <a:buSzPts val="2800"/>
              <a:buFont typeface="Arial"/>
              <a:buNone/>
              <a:defRPr>
                <a:solidFill>
                  <a:srgbClr val="019266"/>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4"/>
          <p:cNvSpPr txBox="1">
            <a:spLocks noGrp="1"/>
          </p:cNvSpPr>
          <p:nvPr>
            <p:ph type="body" idx="1"/>
          </p:nvPr>
        </p:nvSpPr>
        <p:spPr>
          <a:xfrm>
            <a:off x="887219" y="2250892"/>
            <a:ext cx="5087075" cy="536005"/>
          </a:xfrm>
          <a:prstGeom prst="rect">
            <a:avLst/>
          </a:prstGeom>
          <a:noFill/>
          <a:ln>
            <a:noFill/>
          </a:ln>
        </p:spPr>
        <p:txBody>
          <a:bodyPr spcFirstLastPara="1" wrap="square" lIns="91425" tIns="45700" rIns="91425" bIns="45700" anchor="b" anchorCtr="0">
            <a:noAutofit/>
          </a:bodyPr>
          <a:lstStyle>
            <a:lvl1pPr marL="457200" lvl="0" indent="-228600" algn="l">
              <a:lnSpc>
                <a:spcPct val="150000"/>
              </a:lnSpc>
              <a:spcBef>
                <a:spcPts val="440"/>
              </a:spcBef>
              <a:spcAft>
                <a:spcPts val="0"/>
              </a:spcAft>
              <a:buSzPts val="2024"/>
              <a:buNone/>
              <a:defRPr sz="2200" b="0">
                <a:solidFill>
                  <a:srgbClr val="00C897"/>
                </a:solidFill>
              </a:defRPr>
            </a:lvl1pPr>
            <a:lvl2pPr marL="914400" lvl="1" indent="-228600" algn="l">
              <a:lnSpc>
                <a:spcPct val="150000"/>
              </a:lnSpc>
              <a:spcBef>
                <a:spcPts val="600"/>
              </a:spcBef>
              <a:spcAft>
                <a:spcPts val="0"/>
              </a:spcAft>
              <a:buSzPts val="1840"/>
              <a:buNone/>
              <a:defRPr sz="2000" b="1"/>
            </a:lvl2pPr>
            <a:lvl3pPr marL="1371600" lvl="2" indent="-228600" algn="l">
              <a:lnSpc>
                <a:spcPct val="150000"/>
              </a:lnSpc>
              <a:spcBef>
                <a:spcPts val="600"/>
              </a:spcBef>
              <a:spcAft>
                <a:spcPts val="0"/>
              </a:spcAft>
              <a:buSzPts val="1656"/>
              <a:buNone/>
              <a:defRPr sz="1800" b="1"/>
            </a:lvl3pPr>
            <a:lvl4pPr marL="1828800" lvl="3" indent="-228600" algn="l">
              <a:lnSpc>
                <a:spcPct val="150000"/>
              </a:lnSpc>
              <a:spcBef>
                <a:spcPts val="600"/>
              </a:spcBef>
              <a:spcAft>
                <a:spcPts val="0"/>
              </a:spcAft>
              <a:buSzPts val="1472"/>
              <a:buNone/>
              <a:defRPr sz="1600" b="1"/>
            </a:lvl4pPr>
            <a:lvl5pPr marL="2286000" lvl="4" indent="-228600" algn="l">
              <a:lnSpc>
                <a:spcPct val="150000"/>
              </a:lnSpc>
              <a:spcBef>
                <a:spcPts val="600"/>
              </a:spcBef>
              <a:spcAft>
                <a:spcPts val="0"/>
              </a:spcAft>
              <a:buSzPts val="1472"/>
              <a:buNone/>
              <a:defRPr sz="1600" b="1"/>
            </a:lvl5pPr>
            <a:lvl6pPr marL="2743200" lvl="5" indent="-228600" algn="l">
              <a:spcBef>
                <a:spcPts val="600"/>
              </a:spcBef>
              <a:spcAft>
                <a:spcPts val="0"/>
              </a:spcAft>
              <a:buSzPts val="1472"/>
              <a:buNone/>
              <a:defRPr sz="1600" b="1"/>
            </a:lvl6pPr>
            <a:lvl7pPr marL="3200400" lvl="6" indent="-228600" algn="l">
              <a:spcBef>
                <a:spcPts val="600"/>
              </a:spcBef>
              <a:spcAft>
                <a:spcPts val="0"/>
              </a:spcAft>
              <a:buSzPts val="1472"/>
              <a:buNone/>
              <a:defRPr sz="1600" b="1"/>
            </a:lvl7pPr>
            <a:lvl8pPr marL="3657600" lvl="7" indent="-228600" algn="l">
              <a:spcBef>
                <a:spcPts val="600"/>
              </a:spcBef>
              <a:spcAft>
                <a:spcPts val="0"/>
              </a:spcAft>
              <a:buSzPts val="1472"/>
              <a:buNone/>
              <a:defRPr sz="1600" b="1"/>
            </a:lvl8pPr>
            <a:lvl9pPr marL="4114800" lvl="8" indent="-228600" algn="l">
              <a:spcBef>
                <a:spcPts val="600"/>
              </a:spcBef>
              <a:spcAft>
                <a:spcPts val="600"/>
              </a:spcAft>
              <a:buSzPts val="1472"/>
              <a:buNone/>
              <a:defRPr sz="1600" b="1"/>
            </a:lvl9pPr>
          </a:lstStyle>
          <a:p>
            <a:endParaRPr/>
          </a:p>
        </p:txBody>
      </p:sp>
      <p:sp>
        <p:nvSpPr>
          <p:cNvPr id="125" name="Google Shape;125;p14"/>
          <p:cNvSpPr txBox="1">
            <a:spLocks noGrp="1"/>
          </p:cNvSpPr>
          <p:nvPr>
            <p:ph type="body" idx="2"/>
          </p:nvPr>
        </p:nvSpPr>
        <p:spPr>
          <a:xfrm>
            <a:off x="581194"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50000"/>
              </a:lnSpc>
              <a:spcBef>
                <a:spcPts val="360"/>
              </a:spcBef>
              <a:spcAft>
                <a:spcPts val="0"/>
              </a:spcAft>
              <a:buSzPts val="1656"/>
              <a:buChar char="◼"/>
              <a:defRPr/>
            </a:lvl1pPr>
            <a:lvl2pPr marL="914400" lvl="1" indent="-333756" algn="l">
              <a:lnSpc>
                <a:spcPct val="150000"/>
              </a:lnSpc>
              <a:spcBef>
                <a:spcPts val="600"/>
              </a:spcBef>
              <a:spcAft>
                <a:spcPts val="0"/>
              </a:spcAft>
              <a:buSzPts val="1656"/>
              <a:buChar char="◼"/>
              <a:defRPr/>
            </a:lvl2pPr>
            <a:lvl3pPr marL="1371600" lvl="2" indent="-333756" algn="l">
              <a:lnSpc>
                <a:spcPct val="150000"/>
              </a:lnSpc>
              <a:spcBef>
                <a:spcPts val="600"/>
              </a:spcBef>
              <a:spcAft>
                <a:spcPts val="0"/>
              </a:spcAft>
              <a:buSzPts val="1656"/>
              <a:buChar char="◼"/>
              <a:defRPr/>
            </a:lvl3pPr>
            <a:lvl4pPr marL="1828800" lvl="3" indent="-333756" algn="l">
              <a:lnSpc>
                <a:spcPct val="150000"/>
              </a:lnSpc>
              <a:spcBef>
                <a:spcPts val="600"/>
              </a:spcBef>
              <a:spcAft>
                <a:spcPts val="0"/>
              </a:spcAft>
              <a:buSzPts val="1656"/>
              <a:buChar char="◼"/>
              <a:defRPr/>
            </a:lvl4pPr>
            <a:lvl5pPr marL="2286000" lvl="4" indent="-333756" algn="l">
              <a:lnSpc>
                <a:spcPct val="150000"/>
              </a:lnSpc>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126" name="Google Shape;126;p14"/>
          <p:cNvSpPr txBox="1">
            <a:spLocks noGrp="1"/>
          </p:cNvSpPr>
          <p:nvPr>
            <p:ph type="body" idx="3"/>
          </p:nvPr>
        </p:nvSpPr>
        <p:spPr>
          <a:xfrm>
            <a:off x="6523735" y="2250892"/>
            <a:ext cx="5087073" cy="553373"/>
          </a:xfrm>
          <a:prstGeom prst="rect">
            <a:avLst/>
          </a:prstGeom>
          <a:noFill/>
          <a:ln>
            <a:noFill/>
          </a:ln>
        </p:spPr>
        <p:txBody>
          <a:bodyPr spcFirstLastPara="1" wrap="square" lIns="91425" tIns="45700" rIns="91425" bIns="45700" anchor="b" anchorCtr="0">
            <a:noAutofit/>
          </a:bodyPr>
          <a:lstStyle>
            <a:lvl1pPr marL="457200" lvl="0" indent="-228600" algn="l">
              <a:lnSpc>
                <a:spcPct val="150000"/>
              </a:lnSpc>
              <a:spcBef>
                <a:spcPts val="440"/>
              </a:spcBef>
              <a:spcAft>
                <a:spcPts val="0"/>
              </a:spcAft>
              <a:buSzPts val="2024"/>
              <a:buNone/>
              <a:defRPr sz="2200" b="0">
                <a:solidFill>
                  <a:srgbClr val="00C897"/>
                </a:solidFill>
              </a:defRPr>
            </a:lvl1pPr>
            <a:lvl2pPr marL="914400" lvl="1" indent="-228600" algn="l">
              <a:lnSpc>
                <a:spcPct val="150000"/>
              </a:lnSpc>
              <a:spcBef>
                <a:spcPts val="600"/>
              </a:spcBef>
              <a:spcAft>
                <a:spcPts val="0"/>
              </a:spcAft>
              <a:buSzPts val="1840"/>
              <a:buNone/>
              <a:defRPr sz="2000" b="1"/>
            </a:lvl2pPr>
            <a:lvl3pPr marL="1371600" lvl="2" indent="-228600" algn="l">
              <a:lnSpc>
                <a:spcPct val="150000"/>
              </a:lnSpc>
              <a:spcBef>
                <a:spcPts val="600"/>
              </a:spcBef>
              <a:spcAft>
                <a:spcPts val="0"/>
              </a:spcAft>
              <a:buSzPts val="1656"/>
              <a:buNone/>
              <a:defRPr sz="1800" b="1"/>
            </a:lvl3pPr>
            <a:lvl4pPr marL="1828800" lvl="3" indent="-228600" algn="l">
              <a:lnSpc>
                <a:spcPct val="150000"/>
              </a:lnSpc>
              <a:spcBef>
                <a:spcPts val="600"/>
              </a:spcBef>
              <a:spcAft>
                <a:spcPts val="0"/>
              </a:spcAft>
              <a:buSzPts val="1472"/>
              <a:buNone/>
              <a:defRPr sz="1600" b="1"/>
            </a:lvl4pPr>
            <a:lvl5pPr marL="2286000" lvl="4" indent="-228600" algn="l">
              <a:lnSpc>
                <a:spcPct val="150000"/>
              </a:lnSpc>
              <a:spcBef>
                <a:spcPts val="600"/>
              </a:spcBef>
              <a:spcAft>
                <a:spcPts val="0"/>
              </a:spcAft>
              <a:buSzPts val="1472"/>
              <a:buNone/>
              <a:defRPr sz="1600" b="1"/>
            </a:lvl5pPr>
            <a:lvl6pPr marL="2743200" lvl="5" indent="-228600" algn="l">
              <a:spcBef>
                <a:spcPts val="600"/>
              </a:spcBef>
              <a:spcAft>
                <a:spcPts val="0"/>
              </a:spcAft>
              <a:buSzPts val="1472"/>
              <a:buNone/>
              <a:defRPr sz="1600" b="1"/>
            </a:lvl6pPr>
            <a:lvl7pPr marL="3200400" lvl="6" indent="-228600" algn="l">
              <a:spcBef>
                <a:spcPts val="600"/>
              </a:spcBef>
              <a:spcAft>
                <a:spcPts val="0"/>
              </a:spcAft>
              <a:buSzPts val="1472"/>
              <a:buNone/>
              <a:defRPr sz="1600" b="1"/>
            </a:lvl7pPr>
            <a:lvl8pPr marL="3657600" lvl="7" indent="-228600" algn="l">
              <a:spcBef>
                <a:spcPts val="600"/>
              </a:spcBef>
              <a:spcAft>
                <a:spcPts val="0"/>
              </a:spcAft>
              <a:buSzPts val="1472"/>
              <a:buNone/>
              <a:defRPr sz="1600" b="1"/>
            </a:lvl8pPr>
            <a:lvl9pPr marL="4114800" lvl="8" indent="-228600" algn="l">
              <a:spcBef>
                <a:spcPts val="600"/>
              </a:spcBef>
              <a:spcAft>
                <a:spcPts val="600"/>
              </a:spcAft>
              <a:buSzPts val="1472"/>
              <a:buNone/>
              <a:defRPr sz="1600" b="1"/>
            </a:lvl9pPr>
          </a:lstStyle>
          <a:p>
            <a:endParaRPr/>
          </a:p>
        </p:txBody>
      </p:sp>
      <p:sp>
        <p:nvSpPr>
          <p:cNvPr id="127" name="Google Shape;127;p14"/>
          <p:cNvSpPr txBox="1">
            <a:spLocks noGrp="1"/>
          </p:cNvSpPr>
          <p:nvPr>
            <p:ph type="body" idx="4"/>
          </p:nvPr>
        </p:nvSpPr>
        <p:spPr>
          <a:xfrm>
            <a:off x="6217709"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50000"/>
              </a:lnSpc>
              <a:spcBef>
                <a:spcPts val="360"/>
              </a:spcBef>
              <a:spcAft>
                <a:spcPts val="0"/>
              </a:spcAft>
              <a:buSzPts val="1656"/>
              <a:buChar char="◼"/>
              <a:defRPr/>
            </a:lvl1pPr>
            <a:lvl2pPr marL="914400" lvl="1" indent="-333756" algn="l">
              <a:lnSpc>
                <a:spcPct val="150000"/>
              </a:lnSpc>
              <a:spcBef>
                <a:spcPts val="600"/>
              </a:spcBef>
              <a:spcAft>
                <a:spcPts val="0"/>
              </a:spcAft>
              <a:buSzPts val="1656"/>
              <a:buChar char="◼"/>
              <a:defRPr/>
            </a:lvl2pPr>
            <a:lvl3pPr marL="1371600" lvl="2" indent="-333756" algn="l">
              <a:lnSpc>
                <a:spcPct val="150000"/>
              </a:lnSpc>
              <a:spcBef>
                <a:spcPts val="600"/>
              </a:spcBef>
              <a:spcAft>
                <a:spcPts val="0"/>
              </a:spcAft>
              <a:buSzPts val="1656"/>
              <a:buChar char="◼"/>
              <a:defRPr/>
            </a:lvl3pPr>
            <a:lvl4pPr marL="1828800" lvl="3" indent="-333756" algn="l">
              <a:lnSpc>
                <a:spcPct val="150000"/>
              </a:lnSpc>
              <a:spcBef>
                <a:spcPts val="600"/>
              </a:spcBef>
              <a:spcAft>
                <a:spcPts val="0"/>
              </a:spcAft>
              <a:buSzPts val="1656"/>
              <a:buChar char="◼"/>
              <a:defRPr/>
            </a:lvl4pPr>
            <a:lvl5pPr marL="2286000" lvl="4" indent="-333756" algn="l">
              <a:lnSpc>
                <a:spcPct val="150000"/>
              </a:lnSpc>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128" name="Google Shape;128;p14"/>
          <p:cNvSpPr txBox="1">
            <a:spLocks noGrp="1"/>
          </p:cNvSpPr>
          <p:nvPr>
            <p:ph type="sldNum" idx="12"/>
          </p:nvPr>
        </p:nvSpPr>
        <p:spPr>
          <a:xfrm>
            <a:off x="10558299" y="6208410"/>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29" name="Google Shape;129;p14"/>
          <p:cNvPicPr preferRelativeResize="0"/>
          <p:nvPr/>
        </p:nvPicPr>
        <p:blipFill rotWithShape="1">
          <a:blip r:embed="rId3">
            <a:alphaModFix/>
          </a:blip>
          <a:srcRect/>
          <a:stretch/>
        </p:blipFill>
        <p:spPr>
          <a:xfrm>
            <a:off x="10958382" y="6264800"/>
            <a:ext cx="252343" cy="252343"/>
          </a:xfrm>
          <a:prstGeom prst="rect">
            <a:avLst/>
          </a:prstGeom>
          <a:noFill/>
          <a:ln>
            <a:noFill/>
          </a:ln>
        </p:spPr>
      </p:pic>
      <p:pic>
        <p:nvPicPr>
          <p:cNvPr id="130" name="Google Shape;130;p14"/>
          <p:cNvPicPr preferRelativeResize="0"/>
          <p:nvPr/>
        </p:nvPicPr>
        <p:blipFill rotWithShape="1">
          <a:blip r:embed="rId4">
            <a:alphaModFix/>
          </a:blip>
          <a:srcRect/>
          <a:stretch/>
        </p:blipFill>
        <p:spPr>
          <a:xfrm>
            <a:off x="446534" y="138953"/>
            <a:ext cx="1945497" cy="720000"/>
          </a:xfrm>
          <a:prstGeom prst="rect">
            <a:avLst/>
          </a:prstGeom>
          <a:noFill/>
          <a:ln>
            <a:noFill/>
          </a:ln>
        </p:spPr>
      </p:pic>
      <p:pic>
        <p:nvPicPr>
          <p:cNvPr id="131" name="Google Shape;131;p14"/>
          <p:cNvPicPr preferRelativeResize="0"/>
          <p:nvPr/>
        </p:nvPicPr>
        <p:blipFill rotWithShape="1">
          <a:blip r:embed="rId5">
            <a:alphaModFix/>
          </a:blip>
          <a:srcRect/>
          <a:stretch/>
        </p:blipFill>
        <p:spPr>
          <a:xfrm>
            <a:off x="446534" y="6208411"/>
            <a:ext cx="2230747" cy="468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omparison">
  <p:cSld name="1_Comparison">
    <p:bg>
      <p:bgPr>
        <a:blipFill>
          <a:blip r:embed="rId2">
            <a:alphaModFix amt="50000"/>
          </a:blip>
          <a:stretch>
            <a:fillRect/>
          </a:stretch>
        </a:blipFill>
        <a:effectLst/>
      </p:bgPr>
    </p:bg>
    <p:spTree>
      <p:nvGrpSpPr>
        <p:cNvPr id="1" name="Shape 132"/>
        <p:cNvGrpSpPr/>
        <p:nvPr/>
      </p:nvGrpSpPr>
      <p:grpSpPr>
        <a:xfrm>
          <a:off x="0" y="0"/>
          <a:ext cx="0" cy="0"/>
          <a:chOff x="0" y="0"/>
          <a:chExt cx="0" cy="0"/>
        </a:xfrm>
      </p:grpSpPr>
      <p:sp>
        <p:nvSpPr>
          <p:cNvPr id="133" name="Google Shape;133;p15"/>
          <p:cNvSpPr txBox="1">
            <a:spLocks noGrp="1"/>
          </p:cNvSpPr>
          <p:nvPr>
            <p:ph type="title"/>
          </p:nvPr>
        </p:nvSpPr>
        <p:spPr>
          <a:xfrm>
            <a:off x="581193" y="1006454"/>
            <a:ext cx="11029616" cy="71153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19266"/>
              </a:buClr>
              <a:buSzPts val="2800"/>
              <a:buFont typeface="Arial"/>
              <a:buNone/>
              <a:defRPr>
                <a:solidFill>
                  <a:srgbClr val="019266"/>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15"/>
          <p:cNvSpPr txBox="1">
            <a:spLocks noGrp="1"/>
          </p:cNvSpPr>
          <p:nvPr>
            <p:ph type="body" idx="1"/>
          </p:nvPr>
        </p:nvSpPr>
        <p:spPr>
          <a:xfrm>
            <a:off x="887219" y="2250892"/>
            <a:ext cx="5087075" cy="536005"/>
          </a:xfrm>
          <a:prstGeom prst="rect">
            <a:avLst/>
          </a:prstGeom>
          <a:noFill/>
          <a:ln>
            <a:noFill/>
          </a:ln>
        </p:spPr>
        <p:txBody>
          <a:bodyPr spcFirstLastPara="1" wrap="square" lIns="91425" tIns="45700" rIns="91425" bIns="45700" anchor="b" anchorCtr="0">
            <a:noAutofit/>
          </a:bodyPr>
          <a:lstStyle>
            <a:lvl1pPr marL="457200" lvl="0" indent="-228600" algn="l">
              <a:lnSpc>
                <a:spcPct val="150000"/>
              </a:lnSpc>
              <a:spcBef>
                <a:spcPts val="440"/>
              </a:spcBef>
              <a:spcAft>
                <a:spcPts val="0"/>
              </a:spcAft>
              <a:buSzPts val="2024"/>
              <a:buNone/>
              <a:defRPr sz="2200" b="0">
                <a:solidFill>
                  <a:srgbClr val="00C897"/>
                </a:solidFill>
              </a:defRPr>
            </a:lvl1pPr>
            <a:lvl2pPr marL="914400" lvl="1" indent="-228600" algn="l">
              <a:lnSpc>
                <a:spcPct val="150000"/>
              </a:lnSpc>
              <a:spcBef>
                <a:spcPts val="600"/>
              </a:spcBef>
              <a:spcAft>
                <a:spcPts val="0"/>
              </a:spcAft>
              <a:buSzPts val="1840"/>
              <a:buNone/>
              <a:defRPr sz="2000" b="1"/>
            </a:lvl2pPr>
            <a:lvl3pPr marL="1371600" lvl="2" indent="-228600" algn="l">
              <a:lnSpc>
                <a:spcPct val="150000"/>
              </a:lnSpc>
              <a:spcBef>
                <a:spcPts val="600"/>
              </a:spcBef>
              <a:spcAft>
                <a:spcPts val="0"/>
              </a:spcAft>
              <a:buSzPts val="1656"/>
              <a:buNone/>
              <a:defRPr sz="1800" b="1"/>
            </a:lvl3pPr>
            <a:lvl4pPr marL="1828800" lvl="3" indent="-228600" algn="l">
              <a:lnSpc>
                <a:spcPct val="150000"/>
              </a:lnSpc>
              <a:spcBef>
                <a:spcPts val="600"/>
              </a:spcBef>
              <a:spcAft>
                <a:spcPts val="0"/>
              </a:spcAft>
              <a:buSzPts val="1472"/>
              <a:buNone/>
              <a:defRPr sz="1600" b="1"/>
            </a:lvl4pPr>
            <a:lvl5pPr marL="2286000" lvl="4" indent="-228600" algn="l">
              <a:lnSpc>
                <a:spcPct val="150000"/>
              </a:lnSpc>
              <a:spcBef>
                <a:spcPts val="600"/>
              </a:spcBef>
              <a:spcAft>
                <a:spcPts val="0"/>
              </a:spcAft>
              <a:buSzPts val="1472"/>
              <a:buNone/>
              <a:defRPr sz="1600" b="1"/>
            </a:lvl5pPr>
            <a:lvl6pPr marL="2743200" lvl="5" indent="-228600" algn="l">
              <a:spcBef>
                <a:spcPts val="600"/>
              </a:spcBef>
              <a:spcAft>
                <a:spcPts val="0"/>
              </a:spcAft>
              <a:buSzPts val="1472"/>
              <a:buNone/>
              <a:defRPr sz="1600" b="1"/>
            </a:lvl6pPr>
            <a:lvl7pPr marL="3200400" lvl="6" indent="-228600" algn="l">
              <a:spcBef>
                <a:spcPts val="600"/>
              </a:spcBef>
              <a:spcAft>
                <a:spcPts val="0"/>
              </a:spcAft>
              <a:buSzPts val="1472"/>
              <a:buNone/>
              <a:defRPr sz="1600" b="1"/>
            </a:lvl7pPr>
            <a:lvl8pPr marL="3657600" lvl="7" indent="-228600" algn="l">
              <a:spcBef>
                <a:spcPts val="600"/>
              </a:spcBef>
              <a:spcAft>
                <a:spcPts val="0"/>
              </a:spcAft>
              <a:buSzPts val="1472"/>
              <a:buNone/>
              <a:defRPr sz="1600" b="1"/>
            </a:lvl8pPr>
            <a:lvl9pPr marL="4114800" lvl="8" indent="-228600" algn="l">
              <a:spcBef>
                <a:spcPts val="600"/>
              </a:spcBef>
              <a:spcAft>
                <a:spcPts val="600"/>
              </a:spcAft>
              <a:buSzPts val="1472"/>
              <a:buNone/>
              <a:defRPr sz="1600" b="1"/>
            </a:lvl9pPr>
          </a:lstStyle>
          <a:p>
            <a:endParaRPr/>
          </a:p>
        </p:txBody>
      </p:sp>
      <p:sp>
        <p:nvSpPr>
          <p:cNvPr id="135" name="Google Shape;135;p15"/>
          <p:cNvSpPr txBox="1">
            <a:spLocks noGrp="1"/>
          </p:cNvSpPr>
          <p:nvPr>
            <p:ph type="body" idx="2"/>
          </p:nvPr>
        </p:nvSpPr>
        <p:spPr>
          <a:xfrm>
            <a:off x="581194"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50000"/>
              </a:lnSpc>
              <a:spcBef>
                <a:spcPts val="360"/>
              </a:spcBef>
              <a:spcAft>
                <a:spcPts val="0"/>
              </a:spcAft>
              <a:buSzPts val="1656"/>
              <a:buChar char="◼"/>
              <a:defRPr/>
            </a:lvl1pPr>
            <a:lvl2pPr marL="914400" lvl="1" indent="-333756" algn="l">
              <a:lnSpc>
                <a:spcPct val="150000"/>
              </a:lnSpc>
              <a:spcBef>
                <a:spcPts val="600"/>
              </a:spcBef>
              <a:spcAft>
                <a:spcPts val="0"/>
              </a:spcAft>
              <a:buSzPts val="1656"/>
              <a:buChar char="◼"/>
              <a:defRPr/>
            </a:lvl2pPr>
            <a:lvl3pPr marL="1371600" lvl="2" indent="-333756" algn="l">
              <a:lnSpc>
                <a:spcPct val="150000"/>
              </a:lnSpc>
              <a:spcBef>
                <a:spcPts val="600"/>
              </a:spcBef>
              <a:spcAft>
                <a:spcPts val="0"/>
              </a:spcAft>
              <a:buSzPts val="1656"/>
              <a:buChar char="◼"/>
              <a:defRPr/>
            </a:lvl3pPr>
            <a:lvl4pPr marL="1828800" lvl="3" indent="-333756" algn="l">
              <a:lnSpc>
                <a:spcPct val="150000"/>
              </a:lnSpc>
              <a:spcBef>
                <a:spcPts val="600"/>
              </a:spcBef>
              <a:spcAft>
                <a:spcPts val="0"/>
              </a:spcAft>
              <a:buSzPts val="1656"/>
              <a:buChar char="◼"/>
              <a:defRPr/>
            </a:lvl4pPr>
            <a:lvl5pPr marL="2286000" lvl="4" indent="-333756" algn="l">
              <a:lnSpc>
                <a:spcPct val="150000"/>
              </a:lnSpc>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136" name="Google Shape;136;p15"/>
          <p:cNvSpPr txBox="1">
            <a:spLocks noGrp="1"/>
          </p:cNvSpPr>
          <p:nvPr>
            <p:ph type="body" idx="3"/>
          </p:nvPr>
        </p:nvSpPr>
        <p:spPr>
          <a:xfrm>
            <a:off x="6523735" y="2250892"/>
            <a:ext cx="5087073" cy="553373"/>
          </a:xfrm>
          <a:prstGeom prst="rect">
            <a:avLst/>
          </a:prstGeom>
          <a:noFill/>
          <a:ln>
            <a:noFill/>
          </a:ln>
        </p:spPr>
        <p:txBody>
          <a:bodyPr spcFirstLastPara="1" wrap="square" lIns="91425" tIns="45700" rIns="91425" bIns="45700" anchor="b" anchorCtr="0">
            <a:noAutofit/>
          </a:bodyPr>
          <a:lstStyle>
            <a:lvl1pPr marL="457200" lvl="0" indent="-228600" algn="l">
              <a:lnSpc>
                <a:spcPct val="150000"/>
              </a:lnSpc>
              <a:spcBef>
                <a:spcPts val="440"/>
              </a:spcBef>
              <a:spcAft>
                <a:spcPts val="0"/>
              </a:spcAft>
              <a:buSzPts val="2024"/>
              <a:buNone/>
              <a:defRPr sz="2200" b="0">
                <a:solidFill>
                  <a:srgbClr val="00C897"/>
                </a:solidFill>
              </a:defRPr>
            </a:lvl1pPr>
            <a:lvl2pPr marL="914400" lvl="1" indent="-228600" algn="l">
              <a:lnSpc>
                <a:spcPct val="150000"/>
              </a:lnSpc>
              <a:spcBef>
                <a:spcPts val="600"/>
              </a:spcBef>
              <a:spcAft>
                <a:spcPts val="0"/>
              </a:spcAft>
              <a:buSzPts val="1840"/>
              <a:buNone/>
              <a:defRPr sz="2000" b="1"/>
            </a:lvl2pPr>
            <a:lvl3pPr marL="1371600" lvl="2" indent="-228600" algn="l">
              <a:lnSpc>
                <a:spcPct val="150000"/>
              </a:lnSpc>
              <a:spcBef>
                <a:spcPts val="600"/>
              </a:spcBef>
              <a:spcAft>
                <a:spcPts val="0"/>
              </a:spcAft>
              <a:buSzPts val="1656"/>
              <a:buNone/>
              <a:defRPr sz="1800" b="1"/>
            </a:lvl3pPr>
            <a:lvl4pPr marL="1828800" lvl="3" indent="-228600" algn="l">
              <a:lnSpc>
                <a:spcPct val="150000"/>
              </a:lnSpc>
              <a:spcBef>
                <a:spcPts val="600"/>
              </a:spcBef>
              <a:spcAft>
                <a:spcPts val="0"/>
              </a:spcAft>
              <a:buSzPts val="1472"/>
              <a:buNone/>
              <a:defRPr sz="1600" b="1"/>
            </a:lvl4pPr>
            <a:lvl5pPr marL="2286000" lvl="4" indent="-228600" algn="l">
              <a:lnSpc>
                <a:spcPct val="150000"/>
              </a:lnSpc>
              <a:spcBef>
                <a:spcPts val="600"/>
              </a:spcBef>
              <a:spcAft>
                <a:spcPts val="0"/>
              </a:spcAft>
              <a:buSzPts val="1472"/>
              <a:buNone/>
              <a:defRPr sz="1600" b="1"/>
            </a:lvl5pPr>
            <a:lvl6pPr marL="2743200" lvl="5" indent="-228600" algn="l">
              <a:spcBef>
                <a:spcPts val="600"/>
              </a:spcBef>
              <a:spcAft>
                <a:spcPts val="0"/>
              </a:spcAft>
              <a:buSzPts val="1472"/>
              <a:buNone/>
              <a:defRPr sz="1600" b="1"/>
            </a:lvl6pPr>
            <a:lvl7pPr marL="3200400" lvl="6" indent="-228600" algn="l">
              <a:spcBef>
                <a:spcPts val="600"/>
              </a:spcBef>
              <a:spcAft>
                <a:spcPts val="0"/>
              </a:spcAft>
              <a:buSzPts val="1472"/>
              <a:buNone/>
              <a:defRPr sz="1600" b="1"/>
            </a:lvl7pPr>
            <a:lvl8pPr marL="3657600" lvl="7" indent="-228600" algn="l">
              <a:spcBef>
                <a:spcPts val="600"/>
              </a:spcBef>
              <a:spcAft>
                <a:spcPts val="0"/>
              </a:spcAft>
              <a:buSzPts val="1472"/>
              <a:buNone/>
              <a:defRPr sz="1600" b="1"/>
            </a:lvl8pPr>
            <a:lvl9pPr marL="4114800" lvl="8" indent="-228600" algn="l">
              <a:spcBef>
                <a:spcPts val="600"/>
              </a:spcBef>
              <a:spcAft>
                <a:spcPts val="600"/>
              </a:spcAft>
              <a:buSzPts val="1472"/>
              <a:buNone/>
              <a:defRPr sz="1600" b="1"/>
            </a:lvl9pPr>
          </a:lstStyle>
          <a:p>
            <a:endParaRPr/>
          </a:p>
        </p:txBody>
      </p:sp>
      <p:sp>
        <p:nvSpPr>
          <p:cNvPr id="137" name="Google Shape;137;p15"/>
          <p:cNvSpPr txBox="1">
            <a:spLocks noGrp="1"/>
          </p:cNvSpPr>
          <p:nvPr>
            <p:ph type="body" idx="4"/>
          </p:nvPr>
        </p:nvSpPr>
        <p:spPr>
          <a:xfrm>
            <a:off x="6217709"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50000"/>
              </a:lnSpc>
              <a:spcBef>
                <a:spcPts val="360"/>
              </a:spcBef>
              <a:spcAft>
                <a:spcPts val="0"/>
              </a:spcAft>
              <a:buSzPts val="1656"/>
              <a:buChar char="◼"/>
              <a:defRPr/>
            </a:lvl1pPr>
            <a:lvl2pPr marL="914400" lvl="1" indent="-333756" algn="l">
              <a:lnSpc>
                <a:spcPct val="150000"/>
              </a:lnSpc>
              <a:spcBef>
                <a:spcPts val="600"/>
              </a:spcBef>
              <a:spcAft>
                <a:spcPts val="0"/>
              </a:spcAft>
              <a:buSzPts val="1656"/>
              <a:buChar char="◼"/>
              <a:defRPr/>
            </a:lvl2pPr>
            <a:lvl3pPr marL="1371600" lvl="2" indent="-333756" algn="l">
              <a:lnSpc>
                <a:spcPct val="150000"/>
              </a:lnSpc>
              <a:spcBef>
                <a:spcPts val="600"/>
              </a:spcBef>
              <a:spcAft>
                <a:spcPts val="0"/>
              </a:spcAft>
              <a:buSzPts val="1656"/>
              <a:buChar char="◼"/>
              <a:defRPr/>
            </a:lvl3pPr>
            <a:lvl4pPr marL="1828800" lvl="3" indent="-333756" algn="l">
              <a:lnSpc>
                <a:spcPct val="150000"/>
              </a:lnSpc>
              <a:spcBef>
                <a:spcPts val="600"/>
              </a:spcBef>
              <a:spcAft>
                <a:spcPts val="0"/>
              </a:spcAft>
              <a:buSzPts val="1656"/>
              <a:buChar char="◼"/>
              <a:defRPr/>
            </a:lvl4pPr>
            <a:lvl5pPr marL="2286000" lvl="4" indent="-333756" algn="l">
              <a:lnSpc>
                <a:spcPct val="150000"/>
              </a:lnSpc>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138" name="Google Shape;138;p15"/>
          <p:cNvSpPr txBox="1">
            <a:spLocks noGrp="1"/>
          </p:cNvSpPr>
          <p:nvPr>
            <p:ph type="sldNum" idx="12"/>
          </p:nvPr>
        </p:nvSpPr>
        <p:spPr>
          <a:xfrm>
            <a:off x="10558299" y="6208410"/>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39" name="Google Shape;139;p15"/>
          <p:cNvPicPr preferRelativeResize="0"/>
          <p:nvPr/>
        </p:nvPicPr>
        <p:blipFill rotWithShape="1">
          <a:blip r:embed="rId3">
            <a:alphaModFix/>
          </a:blip>
          <a:srcRect/>
          <a:stretch/>
        </p:blipFill>
        <p:spPr>
          <a:xfrm>
            <a:off x="10958382" y="6264800"/>
            <a:ext cx="252343" cy="252343"/>
          </a:xfrm>
          <a:prstGeom prst="rect">
            <a:avLst/>
          </a:prstGeom>
          <a:noFill/>
          <a:ln>
            <a:noFill/>
          </a:ln>
        </p:spPr>
      </p:pic>
      <p:pic>
        <p:nvPicPr>
          <p:cNvPr id="140" name="Google Shape;140;p15"/>
          <p:cNvPicPr preferRelativeResize="0"/>
          <p:nvPr/>
        </p:nvPicPr>
        <p:blipFill rotWithShape="1">
          <a:blip r:embed="rId4">
            <a:alphaModFix/>
          </a:blip>
          <a:srcRect/>
          <a:stretch/>
        </p:blipFill>
        <p:spPr>
          <a:xfrm>
            <a:off x="446534" y="138953"/>
            <a:ext cx="1945497" cy="720000"/>
          </a:xfrm>
          <a:prstGeom prst="rect">
            <a:avLst/>
          </a:prstGeom>
          <a:noFill/>
          <a:ln>
            <a:noFill/>
          </a:ln>
        </p:spPr>
      </p:pic>
      <p:pic>
        <p:nvPicPr>
          <p:cNvPr id="141" name="Google Shape;141;p15"/>
          <p:cNvPicPr preferRelativeResize="0"/>
          <p:nvPr/>
        </p:nvPicPr>
        <p:blipFill rotWithShape="1">
          <a:blip r:embed="rId5">
            <a:alphaModFix/>
          </a:blip>
          <a:srcRect/>
          <a:stretch/>
        </p:blipFill>
        <p:spPr>
          <a:xfrm>
            <a:off x="446534" y="6208411"/>
            <a:ext cx="2230747" cy="468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2"/>
        <p:cNvGrpSpPr/>
        <p:nvPr/>
      </p:nvGrpSpPr>
      <p:grpSpPr>
        <a:xfrm>
          <a:off x="0" y="0"/>
          <a:ext cx="0" cy="0"/>
          <a:chOff x="0" y="0"/>
          <a:chExt cx="0" cy="0"/>
        </a:xfrm>
      </p:grpSpPr>
      <p:sp>
        <p:nvSpPr>
          <p:cNvPr id="143" name="Google Shape;143;p16"/>
          <p:cNvSpPr/>
          <p:nvPr/>
        </p:nvSpPr>
        <p:spPr>
          <a:xfrm>
            <a:off x="447817" y="5141973"/>
            <a:ext cx="11298200" cy="1274702"/>
          </a:xfrm>
          <a:prstGeom prst="rect">
            <a:avLst/>
          </a:prstGeom>
          <a:solidFill>
            <a:srgbClr val="0192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6"/>
          <p:cNvSpPr txBox="1">
            <a:spLocks noGrp="1"/>
          </p:cNvSpPr>
          <p:nvPr>
            <p:ph type="title"/>
          </p:nvPr>
        </p:nvSpPr>
        <p:spPr>
          <a:xfrm>
            <a:off x="581192" y="5262296"/>
            <a:ext cx="4909445" cy="68951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000"/>
              <a:buFont typeface="Arial"/>
              <a:buNone/>
              <a:defRPr sz="2000" b="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6"/>
          <p:cNvSpPr txBox="1">
            <a:spLocks noGrp="1"/>
          </p:cNvSpPr>
          <p:nvPr>
            <p:ph type="body" idx="1"/>
          </p:nvPr>
        </p:nvSpPr>
        <p:spPr>
          <a:xfrm>
            <a:off x="447816" y="900682"/>
            <a:ext cx="11292840" cy="3905318"/>
          </a:xfrm>
          <a:prstGeom prst="rect">
            <a:avLst/>
          </a:prstGeom>
          <a:noFill/>
          <a:ln>
            <a:noFill/>
          </a:ln>
        </p:spPr>
        <p:txBody>
          <a:bodyPr spcFirstLastPara="1" wrap="square" lIns="91425" tIns="45700" rIns="91425" bIns="45700" anchor="ctr" anchorCtr="0">
            <a:normAutofit/>
          </a:bodyPr>
          <a:lstStyle>
            <a:lvl1pPr marL="457200" lvl="0" indent="-345440" algn="l">
              <a:lnSpc>
                <a:spcPct val="150000"/>
              </a:lnSpc>
              <a:spcBef>
                <a:spcPts val="400"/>
              </a:spcBef>
              <a:spcAft>
                <a:spcPts val="0"/>
              </a:spcAft>
              <a:buSzPts val="1840"/>
              <a:buChar char="◼"/>
              <a:defRPr sz="2000">
                <a:solidFill>
                  <a:schemeClr val="dk2"/>
                </a:solidFill>
              </a:defRPr>
            </a:lvl1pPr>
            <a:lvl2pPr marL="914400" lvl="1" indent="-333756" algn="l">
              <a:lnSpc>
                <a:spcPct val="150000"/>
              </a:lnSpc>
              <a:spcBef>
                <a:spcPts val="600"/>
              </a:spcBef>
              <a:spcAft>
                <a:spcPts val="0"/>
              </a:spcAft>
              <a:buSzPts val="1656"/>
              <a:buChar char="◼"/>
              <a:defRPr sz="1800">
                <a:solidFill>
                  <a:schemeClr val="dk2"/>
                </a:solidFill>
              </a:defRPr>
            </a:lvl2pPr>
            <a:lvl3pPr marL="1371600" lvl="2" indent="-322072" algn="l">
              <a:lnSpc>
                <a:spcPct val="150000"/>
              </a:lnSpc>
              <a:spcBef>
                <a:spcPts val="600"/>
              </a:spcBef>
              <a:spcAft>
                <a:spcPts val="0"/>
              </a:spcAft>
              <a:buSzPts val="1472"/>
              <a:buChar char="◼"/>
              <a:defRPr sz="1600">
                <a:solidFill>
                  <a:schemeClr val="dk2"/>
                </a:solidFill>
              </a:defRPr>
            </a:lvl3pPr>
            <a:lvl4pPr marL="1828800" lvl="3" indent="-310388" algn="l">
              <a:lnSpc>
                <a:spcPct val="150000"/>
              </a:lnSpc>
              <a:spcBef>
                <a:spcPts val="600"/>
              </a:spcBef>
              <a:spcAft>
                <a:spcPts val="0"/>
              </a:spcAft>
              <a:buSzPts val="1288"/>
              <a:buChar char="◼"/>
              <a:defRPr sz="1400">
                <a:solidFill>
                  <a:schemeClr val="dk2"/>
                </a:solidFill>
              </a:defRPr>
            </a:lvl4pPr>
            <a:lvl5pPr marL="2286000" lvl="4" indent="-310388" algn="l">
              <a:lnSpc>
                <a:spcPct val="150000"/>
              </a:lnSpc>
              <a:spcBef>
                <a:spcPts val="600"/>
              </a:spcBef>
              <a:spcAft>
                <a:spcPts val="0"/>
              </a:spcAft>
              <a:buSzPts val="1288"/>
              <a:buChar char="◼"/>
              <a:defRPr sz="1400">
                <a:solidFill>
                  <a:schemeClr val="dk2"/>
                </a:solidFill>
              </a:defRPr>
            </a:lvl5pPr>
            <a:lvl6pPr marL="2743200" lvl="5" indent="-310388" algn="l">
              <a:spcBef>
                <a:spcPts val="600"/>
              </a:spcBef>
              <a:spcAft>
                <a:spcPts val="0"/>
              </a:spcAft>
              <a:buSzPts val="1288"/>
              <a:buChar char="◼"/>
              <a:defRPr sz="1400">
                <a:solidFill>
                  <a:schemeClr val="dk2"/>
                </a:solidFill>
              </a:defRPr>
            </a:lvl6pPr>
            <a:lvl7pPr marL="3200400" lvl="6" indent="-310388" algn="l">
              <a:spcBef>
                <a:spcPts val="600"/>
              </a:spcBef>
              <a:spcAft>
                <a:spcPts val="0"/>
              </a:spcAft>
              <a:buSzPts val="1288"/>
              <a:buChar char="◼"/>
              <a:defRPr sz="1400">
                <a:solidFill>
                  <a:schemeClr val="dk2"/>
                </a:solidFill>
              </a:defRPr>
            </a:lvl7pPr>
            <a:lvl8pPr marL="3657600" lvl="7" indent="-310388" algn="l">
              <a:spcBef>
                <a:spcPts val="600"/>
              </a:spcBef>
              <a:spcAft>
                <a:spcPts val="0"/>
              </a:spcAft>
              <a:buSzPts val="1288"/>
              <a:buChar char="◼"/>
              <a:defRPr sz="1400">
                <a:solidFill>
                  <a:schemeClr val="dk2"/>
                </a:solidFill>
              </a:defRPr>
            </a:lvl8pPr>
            <a:lvl9pPr marL="4114800" lvl="8" indent="-310388" algn="l">
              <a:spcBef>
                <a:spcPts val="600"/>
              </a:spcBef>
              <a:spcAft>
                <a:spcPts val="600"/>
              </a:spcAft>
              <a:buSzPts val="1288"/>
              <a:buChar char="◼"/>
              <a:defRPr sz="1400">
                <a:solidFill>
                  <a:schemeClr val="dk2"/>
                </a:solidFill>
              </a:defRPr>
            </a:lvl9pPr>
          </a:lstStyle>
          <a:p>
            <a:endParaRPr/>
          </a:p>
        </p:txBody>
      </p:sp>
      <p:sp>
        <p:nvSpPr>
          <p:cNvPr id="146" name="Google Shape;146;p16"/>
          <p:cNvSpPr txBox="1">
            <a:spLocks noGrp="1"/>
          </p:cNvSpPr>
          <p:nvPr>
            <p:ph type="body" idx="2"/>
          </p:nvPr>
        </p:nvSpPr>
        <p:spPr>
          <a:xfrm>
            <a:off x="5740823" y="5262296"/>
            <a:ext cx="5869987" cy="689515"/>
          </a:xfrm>
          <a:prstGeom prst="rect">
            <a:avLst/>
          </a:prstGeom>
          <a:noFill/>
          <a:ln>
            <a:noFill/>
          </a:ln>
        </p:spPr>
        <p:txBody>
          <a:bodyPr spcFirstLastPara="1" wrap="square" lIns="91425" tIns="45700" rIns="91425" bIns="45700" anchor="ctr" anchorCtr="0">
            <a:normAutofit/>
          </a:bodyPr>
          <a:lstStyle>
            <a:lvl1pPr marL="457200" lvl="0" indent="-228600" algn="r">
              <a:lnSpc>
                <a:spcPct val="150000"/>
              </a:lnSpc>
              <a:spcBef>
                <a:spcPts val="220"/>
              </a:spcBef>
              <a:spcAft>
                <a:spcPts val="0"/>
              </a:spcAft>
              <a:buSzPts val="1012"/>
              <a:buNone/>
              <a:defRPr sz="1100">
                <a:solidFill>
                  <a:schemeClr val="lt1"/>
                </a:solidFill>
              </a:defRPr>
            </a:lvl1pPr>
            <a:lvl2pPr marL="914400" lvl="1" indent="-228600" algn="l">
              <a:lnSpc>
                <a:spcPct val="150000"/>
              </a:lnSpc>
              <a:spcBef>
                <a:spcPts val="600"/>
              </a:spcBef>
              <a:spcAft>
                <a:spcPts val="0"/>
              </a:spcAft>
              <a:buSzPts val="1012"/>
              <a:buNone/>
              <a:defRPr sz="1100"/>
            </a:lvl2pPr>
            <a:lvl3pPr marL="1371600" lvl="2" indent="-228600" algn="l">
              <a:lnSpc>
                <a:spcPct val="150000"/>
              </a:lnSpc>
              <a:spcBef>
                <a:spcPts val="600"/>
              </a:spcBef>
              <a:spcAft>
                <a:spcPts val="0"/>
              </a:spcAft>
              <a:buSzPts val="920"/>
              <a:buNone/>
              <a:defRPr sz="1000"/>
            </a:lvl3pPr>
            <a:lvl4pPr marL="1828800" lvl="3" indent="-228600" algn="l">
              <a:lnSpc>
                <a:spcPct val="150000"/>
              </a:lnSpc>
              <a:spcBef>
                <a:spcPts val="600"/>
              </a:spcBef>
              <a:spcAft>
                <a:spcPts val="0"/>
              </a:spcAft>
              <a:buSzPts val="828"/>
              <a:buNone/>
              <a:defRPr sz="900"/>
            </a:lvl4pPr>
            <a:lvl5pPr marL="2286000" lvl="4" indent="-228600" algn="l">
              <a:lnSpc>
                <a:spcPct val="150000"/>
              </a:lnSpc>
              <a:spcBef>
                <a:spcPts val="600"/>
              </a:spcBef>
              <a:spcAft>
                <a:spcPts val="0"/>
              </a:spcAft>
              <a:buSzPts val="828"/>
              <a:buNone/>
              <a:defRPr sz="900"/>
            </a:lvl5pPr>
            <a:lvl6pPr marL="2743200" lvl="5" indent="-228600" algn="l">
              <a:spcBef>
                <a:spcPts val="600"/>
              </a:spcBef>
              <a:spcAft>
                <a:spcPts val="0"/>
              </a:spcAft>
              <a:buSzPts val="828"/>
              <a:buNone/>
              <a:defRPr sz="900"/>
            </a:lvl6pPr>
            <a:lvl7pPr marL="3200400" lvl="6" indent="-228600" algn="l">
              <a:spcBef>
                <a:spcPts val="600"/>
              </a:spcBef>
              <a:spcAft>
                <a:spcPts val="0"/>
              </a:spcAft>
              <a:buSzPts val="828"/>
              <a:buNone/>
              <a:defRPr sz="900"/>
            </a:lvl7pPr>
            <a:lvl8pPr marL="3657600" lvl="7" indent="-228600" algn="l">
              <a:spcBef>
                <a:spcPts val="600"/>
              </a:spcBef>
              <a:spcAft>
                <a:spcPts val="0"/>
              </a:spcAft>
              <a:buSzPts val="828"/>
              <a:buNone/>
              <a:defRPr sz="900"/>
            </a:lvl8pPr>
            <a:lvl9pPr marL="4114800" lvl="8" indent="-228600" algn="l">
              <a:spcBef>
                <a:spcPts val="600"/>
              </a:spcBef>
              <a:spcAft>
                <a:spcPts val="600"/>
              </a:spcAft>
              <a:buSzPts val="828"/>
              <a:buNone/>
              <a:defRPr sz="900"/>
            </a:lvl9pPr>
          </a:lstStyle>
          <a:p>
            <a:endParaRPr/>
          </a:p>
        </p:txBody>
      </p:sp>
      <p:sp>
        <p:nvSpPr>
          <p:cNvPr id="147" name="Google Shape;147;p16"/>
          <p:cNvSpPr txBox="1">
            <a:spLocks noGrp="1"/>
          </p:cNvSpPr>
          <p:nvPr>
            <p:ph type="sldNum" idx="12"/>
          </p:nvPr>
        </p:nvSpPr>
        <p:spPr>
          <a:xfrm>
            <a:off x="10558300" y="6001680"/>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lt1"/>
                </a:solidFill>
                <a:latin typeface="Gill Sans"/>
                <a:ea typeface="Gill Sans"/>
                <a:cs typeface="Gill Sans"/>
                <a:sym typeface="Gill Sans"/>
              </a:defRPr>
            </a:lvl1pPr>
            <a:lvl2pPr marL="0" lvl="1" indent="0" algn="r">
              <a:spcBef>
                <a:spcPts val="0"/>
              </a:spcBef>
              <a:buNone/>
              <a:defRPr sz="900">
                <a:solidFill>
                  <a:schemeClr val="lt1"/>
                </a:solidFill>
                <a:latin typeface="Gill Sans"/>
                <a:ea typeface="Gill Sans"/>
                <a:cs typeface="Gill Sans"/>
                <a:sym typeface="Gill Sans"/>
              </a:defRPr>
            </a:lvl2pPr>
            <a:lvl3pPr marL="0" lvl="2" indent="0" algn="r">
              <a:spcBef>
                <a:spcPts val="0"/>
              </a:spcBef>
              <a:buNone/>
              <a:defRPr sz="900">
                <a:solidFill>
                  <a:schemeClr val="lt1"/>
                </a:solidFill>
                <a:latin typeface="Gill Sans"/>
                <a:ea typeface="Gill Sans"/>
                <a:cs typeface="Gill Sans"/>
                <a:sym typeface="Gill Sans"/>
              </a:defRPr>
            </a:lvl3pPr>
            <a:lvl4pPr marL="0" lvl="3" indent="0" algn="r">
              <a:spcBef>
                <a:spcPts val="0"/>
              </a:spcBef>
              <a:buNone/>
              <a:defRPr sz="900">
                <a:solidFill>
                  <a:schemeClr val="lt1"/>
                </a:solidFill>
                <a:latin typeface="Gill Sans"/>
                <a:ea typeface="Gill Sans"/>
                <a:cs typeface="Gill Sans"/>
                <a:sym typeface="Gill Sans"/>
              </a:defRPr>
            </a:lvl4pPr>
            <a:lvl5pPr marL="0" lvl="4" indent="0" algn="r">
              <a:spcBef>
                <a:spcPts val="0"/>
              </a:spcBef>
              <a:buNone/>
              <a:defRPr sz="900">
                <a:solidFill>
                  <a:schemeClr val="lt1"/>
                </a:solidFill>
                <a:latin typeface="Gill Sans"/>
                <a:ea typeface="Gill Sans"/>
                <a:cs typeface="Gill Sans"/>
                <a:sym typeface="Gill Sans"/>
              </a:defRPr>
            </a:lvl5pPr>
            <a:lvl6pPr marL="0" lvl="5" indent="0" algn="r">
              <a:spcBef>
                <a:spcPts val="0"/>
              </a:spcBef>
              <a:buNone/>
              <a:defRPr sz="900">
                <a:solidFill>
                  <a:schemeClr val="lt1"/>
                </a:solidFill>
                <a:latin typeface="Gill Sans"/>
                <a:ea typeface="Gill Sans"/>
                <a:cs typeface="Gill Sans"/>
                <a:sym typeface="Gill Sans"/>
              </a:defRPr>
            </a:lvl6pPr>
            <a:lvl7pPr marL="0" lvl="6" indent="0" algn="r">
              <a:spcBef>
                <a:spcPts val="0"/>
              </a:spcBef>
              <a:buNone/>
              <a:defRPr sz="900">
                <a:solidFill>
                  <a:schemeClr val="lt1"/>
                </a:solidFill>
                <a:latin typeface="Gill Sans"/>
                <a:ea typeface="Gill Sans"/>
                <a:cs typeface="Gill Sans"/>
                <a:sym typeface="Gill Sans"/>
              </a:defRPr>
            </a:lvl7pPr>
            <a:lvl8pPr marL="0" lvl="7" indent="0" algn="r">
              <a:spcBef>
                <a:spcPts val="0"/>
              </a:spcBef>
              <a:buNone/>
              <a:defRPr sz="900">
                <a:solidFill>
                  <a:schemeClr val="lt1"/>
                </a:solidFill>
                <a:latin typeface="Gill Sans"/>
                <a:ea typeface="Gill Sans"/>
                <a:cs typeface="Gill Sans"/>
                <a:sym typeface="Gill Sans"/>
              </a:defRPr>
            </a:lvl8pPr>
            <a:lvl9pPr marL="0" lvl="8" indent="0" algn="r">
              <a:spcBef>
                <a:spcPts val="0"/>
              </a:spcBef>
              <a:buNone/>
              <a:defRPr sz="900">
                <a:solidFill>
                  <a:schemeClr val="l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GB"/>
              <a:t>‹#›</a:t>
            </a:fld>
            <a:endParaRPr/>
          </a:p>
        </p:txBody>
      </p:sp>
      <p:pic>
        <p:nvPicPr>
          <p:cNvPr id="148" name="Google Shape;148;p16"/>
          <p:cNvPicPr preferRelativeResize="0"/>
          <p:nvPr/>
        </p:nvPicPr>
        <p:blipFill rotWithShape="1">
          <a:blip r:embed="rId2">
            <a:alphaModFix/>
          </a:blip>
          <a:srcRect/>
          <a:stretch/>
        </p:blipFill>
        <p:spPr>
          <a:xfrm>
            <a:off x="11364000" y="0"/>
            <a:ext cx="828000" cy="828000"/>
          </a:xfrm>
          <a:prstGeom prst="rect">
            <a:avLst/>
          </a:prstGeom>
          <a:noFill/>
          <a:ln>
            <a:noFill/>
          </a:ln>
        </p:spPr>
      </p:pic>
      <p:pic>
        <p:nvPicPr>
          <p:cNvPr id="149" name="Google Shape;149;p16"/>
          <p:cNvPicPr preferRelativeResize="0"/>
          <p:nvPr/>
        </p:nvPicPr>
        <p:blipFill rotWithShape="1">
          <a:blip r:embed="rId3">
            <a:alphaModFix/>
          </a:blip>
          <a:srcRect/>
          <a:stretch/>
        </p:blipFill>
        <p:spPr>
          <a:xfrm>
            <a:off x="446534" y="138953"/>
            <a:ext cx="1945497" cy="720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5"/>
        <p:cNvGrpSpPr/>
        <p:nvPr/>
      </p:nvGrpSpPr>
      <p:grpSpPr>
        <a:xfrm>
          <a:off x="0" y="0"/>
          <a:ext cx="0" cy="0"/>
          <a:chOff x="0" y="0"/>
          <a:chExt cx="0" cy="0"/>
        </a:xfrm>
      </p:grpSpPr>
      <p:sp>
        <p:nvSpPr>
          <p:cNvPr id="166" name="Google Shape;166;p19"/>
          <p:cNvSpPr txBox="1">
            <a:spLocks noGrp="1"/>
          </p:cNvSpPr>
          <p:nvPr>
            <p:ph type="title"/>
          </p:nvPr>
        </p:nvSpPr>
        <p:spPr>
          <a:xfrm>
            <a:off x="581193" y="4693389"/>
            <a:ext cx="11029616"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Arial"/>
              <a:buNone/>
              <a:defRPr sz="2400" b="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19"/>
          <p:cNvSpPr>
            <a:spLocks noGrp="1"/>
          </p:cNvSpPr>
          <p:nvPr>
            <p:ph type="pic" idx="2"/>
          </p:nvPr>
        </p:nvSpPr>
        <p:spPr>
          <a:xfrm>
            <a:off x="447817" y="998021"/>
            <a:ext cx="11290859" cy="3158956"/>
          </a:xfrm>
          <a:prstGeom prst="rect">
            <a:avLst/>
          </a:prstGeom>
          <a:noFill/>
          <a:ln>
            <a:noFill/>
          </a:ln>
        </p:spPr>
      </p:sp>
      <p:sp>
        <p:nvSpPr>
          <p:cNvPr id="168" name="Google Shape;168;p19"/>
          <p:cNvSpPr txBox="1">
            <a:spLocks noGrp="1"/>
          </p:cNvSpPr>
          <p:nvPr>
            <p:ph type="body" idx="1"/>
          </p:nvPr>
        </p:nvSpPr>
        <p:spPr>
          <a:xfrm>
            <a:off x="581192" y="5260127"/>
            <a:ext cx="11029617" cy="598671"/>
          </a:xfrm>
          <a:prstGeom prst="rect">
            <a:avLst/>
          </a:prstGeom>
          <a:noFill/>
          <a:ln>
            <a:noFill/>
          </a:ln>
        </p:spPr>
        <p:txBody>
          <a:bodyPr spcFirstLastPara="1" wrap="square" lIns="91425" tIns="45700" rIns="91425" bIns="45700" anchor="ctr" anchorCtr="0">
            <a:normAutofit/>
          </a:bodyPr>
          <a:lstStyle>
            <a:lvl1pPr marL="457200" lvl="0" indent="-228600" algn="l">
              <a:lnSpc>
                <a:spcPct val="150000"/>
              </a:lnSpc>
              <a:spcBef>
                <a:spcPts val="240"/>
              </a:spcBef>
              <a:spcAft>
                <a:spcPts val="0"/>
              </a:spcAft>
              <a:buSzPts val="1104"/>
              <a:buNone/>
              <a:defRPr sz="1200"/>
            </a:lvl1pPr>
            <a:lvl2pPr marL="914400" lvl="1" indent="-228600" algn="l">
              <a:lnSpc>
                <a:spcPct val="150000"/>
              </a:lnSpc>
              <a:spcBef>
                <a:spcPts val="600"/>
              </a:spcBef>
              <a:spcAft>
                <a:spcPts val="0"/>
              </a:spcAft>
              <a:buSzPts val="1104"/>
              <a:buNone/>
              <a:defRPr sz="1200"/>
            </a:lvl2pPr>
            <a:lvl3pPr marL="1371600" lvl="2" indent="-228600" algn="l">
              <a:lnSpc>
                <a:spcPct val="150000"/>
              </a:lnSpc>
              <a:spcBef>
                <a:spcPts val="600"/>
              </a:spcBef>
              <a:spcAft>
                <a:spcPts val="0"/>
              </a:spcAft>
              <a:buSzPts val="920"/>
              <a:buNone/>
              <a:defRPr sz="1000"/>
            </a:lvl3pPr>
            <a:lvl4pPr marL="1828800" lvl="3" indent="-228600" algn="l">
              <a:lnSpc>
                <a:spcPct val="150000"/>
              </a:lnSpc>
              <a:spcBef>
                <a:spcPts val="600"/>
              </a:spcBef>
              <a:spcAft>
                <a:spcPts val="0"/>
              </a:spcAft>
              <a:buSzPts val="828"/>
              <a:buNone/>
              <a:defRPr sz="900"/>
            </a:lvl4pPr>
            <a:lvl5pPr marL="2286000" lvl="4" indent="-228600" algn="l">
              <a:lnSpc>
                <a:spcPct val="150000"/>
              </a:lnSpc>
              <a:spcBef>
                <a:spcPts val="600"/>
              </a:spcBef>
              <a:spcAft>
                <a:spcPts val="0"/>
              </a:spcAft>
              <a:buSzPts val="828"/>
              <a:buNone/>
              <a:defRPr sz="900"/>
            </a:lvl5pPr>
            <a:lvl6pPr marL="2743200" lvl="5" indent="-228600" algn="l">
              <a:spcBef>
                <a:spcPts val="600"/>
              </a:spcBef>
              <a:spcAft>
                <a:spcPts val="0"/>
              </a:spcAft>
              <a:buSzPts val="828"/>
              <a:buNone/>
              <a:defRPr sz="900"/>
            </a:lvl6pPr>
            <a:lvl7pPr marL="3200400" lvl="6" indent="-228600" algn="l">
              <a:spcBef>
                <a:spcPts val="600"/>
              </a:spcBef>
              <a:spcAft>
                <a:spcPts val="0"/>
              </a:spcAft>
              <a:buSzPts val="828"/>
              <a:buNone/>
              <a:defRPr sz="900"/>
            </a:lvl7pPr>
            <a:lvl8pPr marL="3657600" lvl="7" indent="-228600" algn="l">
              <a:spcBef>
                <a:spcPts val="600"/>
              </a:spcBef>
              <a:spcAft>
                <a:spcPts val="0"/>
              </a:spcAft>
              <a:buSzPts val="828"/>
              <a:buNone/>
              <a:defRPr sz="900"/>
            </a:lvl8pPr>
            <a:lvl9pPr marL="4114800" lvl="8" indent="-228600" algn="l">
              <a:spcBef>
                <a:spcPts val="600"/>
              </a:spcBef>
              <a:spcAft>
                <a:spcPts val="600"/>
              </a:spcAft>
              <a:buSzPts val="828"/>
              <a:buNone/>
              <a:defRPr sz="900"/>
            </a:lvl9pPr>
          </a:lstStyle>
          <a:p>
            <a:endParaRPr/>
          </a:p>
        </p:txBody>
      </p:sp>
      <p:sp>
        <p:nvSpPr>
          <p:cNvPr id="169" name="Google Shape;169;p19"/>
          <p:cNvSpPr txBox="1">
            <a:spLocks noGrp="1"/>
          </p:cNvSpPr>
          <p:nvPr>
            <p:ph type="sldNum" idx="12"/>
          </p:nvPr>
        </p:nvSpPr>
        <p:spPr>
          <a:xfrm>
            <a:off x="10558299" y="6208410"/>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70" name="Google Shape;170;p19"/>
          <p:cNvPicPr preferRelativeResize="0"/>
          <p:nvPr/>
        </p:nvPicPr>
        <p:blipFill rotWithShape="1">
          <a:blip r:embed="rId2">
            <a:alphaModFix/>
          </a:blip>
          <a:srcRect/>
          <a:stretch/>
        </p:blipFill>
        <p:spPr>
          <a:xfrm>
            <a:off x="10958382" y="6289526"/>
            <a:ext cx="252343" cy="252343"/>
          </a:xfrm>
          <a:prstGeom prst="rect">
            <a:avLst/>
          </a:prstGeom>
          <a:noFill/>
          <a:ln>
            <a:noFill/>
          </a:ln>
        </p:spPr>
      </p:pic>
      <p:pic>
        <p:nvPicPr>
          <p:cNvPr id="171" name="Google Shape;171;p19"/>
          <p:cNvPicPr preferRelativeResize="0"/>
          <p:nvPr/>
        </p:nvPicPr>
        <p:blipFill rotWithShape="1">
          <a:blip r:embed="rId3">
            <a:alphaModFix/>
          </a:blip>
          <a:srcRect/>
          <a:stretch/>
        </p:blipFill>
        <p:spPr>
          <a:xfrm>
            <a:off x="11364000" y="0"/>
            <a:ext cx="828000" cy="828000"/>
          </a:xfrm>
          <a:prstGeom prst="rect">
            <a:avLst/>
          </a:prstGeom>
          <a:noFill/>
          <a:ln>
            <a:noFill/>
          </a:ln>
        </p:spPr>
      </p:pic>
      <p:pic>
        <p:nvPicPr>
          <p:cNvPr id="172" name="Google Shape;172;p19"/>
          <p:cNvPicPr preferRelativeResize="0"/>
          <p:nvPr/>
        </p:nvPicPr>
        <p:blipFill rotWithShape="1">
          <a:blip r:embed="rId4">
            <a:alphaModFix/>
          </a:blip>
          <a:srcRect/>
          <a:stretch/>
        </p:blipFill>
        <p:spPr>
          <a:xfrm>
            <a:off x="446534" y="138953"/>
            <a:ext cx="1945497" cy="720000"/>
          </a:xfrm>
          <a:prstGeom prst="rect">
            <a:avLst/>
          </a:prstGeom>
          <a:noFill/>
          <a:ln>
            <a:noFill/>
          </a:ln>
        </p:spPr>
      </p:pic>
      <p:pic>
        <p:nvPicPr>
          <p:cNvPr id="173" name="Google Shape;173;p19"/>
          <p:cNvPicPr preferRelativeResize="0"/>
          <p:nvPr/>
        </p:nvPicPr>
        <p:blipFill rotWithShape="1">
          <a:blip r:embed="rId5">
            <a:alphaModFix/>
          </a:blip>
          <a:srcRect/>
          <a:stretch/>
        </p:blipFill>
        <p:spPr>
          <a:xfrm>
            <a:off x="446534" y="6208411"/>
            <a:ext cx="2230747" cy="468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bg>
      <p:bgPr>
        <a:blipFill>
          <a:blip r:embed="rId2">
            <a:alphaModFix amt="50000"/>
          </a:blip>
          <a:stretch>
            <a:fillRect/>
          </a:stretch>
        </a:blipFill>
        <a:effectLst/>
      </p:bgPr>
    </p:bg>
    <p:spTree>
      <p:nvGrpSpPr>
        <p:cNvPr id="1" name="Shape 174"/>
        <p:cNvGrpSpPr/>
        <p:nvPr/>
      </p:nvGrpSpPr>
      <p:grpSpPr>
        <a:xfrm>
          <a:off x="0" y="0"/>
          <a:ext cx="0" cy="0"/>
          <a:chOff x="0" y="0"/>
          <a:chExt cx="0" cy="0"/>
        </a:xfrm>
      </p:grpSpPr>
      <p:sp>
        <p:nvSpPr>
          <p:cNvPr id="175" name="Google Shape;175;p20"/>
          <p:cNvSpPr txBox="1">
            <a:spLocks noGrp="1"/>
          </p:cNvSpPr>
          <p:nvPr>
            <p:ph type="title"/>
          </p:nvPr>
        </p:nvSpPr>
        <p:spPr>
          <a:xfrm>
            <a:off x="581193" y="4693389"/>
            <a:ext cx="11029616"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Arial"/>
              <a:buNone/>
              <a:defRPr sz="2400" b="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20"/>
          <p:cNvSpPr>
            <a:spLocks noGrp="1"/>
          </p:cNvSpPr>
          <p:nvPr>
            <p:ph type="pic" idx="2"/>
          </p:nvPr>
        </p:nvSpPr>
        <p:spPr>
          <a:xfrm>
            <a:off x="447817" y="998021"/>
            <a:ext cx="11290859" cy="3158956"/>
          </a:xfrm>
          <a:prstGeom prst="rect">
            <a:avLst/>
          </a:prstGeom>
          <a:noFill/>
          <a:ln>
            <a:noFill/>
          </a:ln>
        </p:spPr>
      </p:sp>
      <p:sp>
        <p:nvSpPr>
          <p:cNvPr id="177" name="Google Shape;177;p20"/>
          <p:cNvSpPr txBox="1">
            <a:spLocks noGrp="1"/>
          </p:cNvSpPr>
          <p:nvPr>
            <p:ph type="body" idx="1"/>
          </p:nvPr>
        </p:nvSpPr>
        <p:spPr>
          <a:xfrm>
            <a:off x="581192" y="5260127"/>
            <a:ext cx="11029617" cy="598671"/>
          </a:xfrm>
          <a:prstGeom prst="rect">
            <a:avLst/>
          </a:prstGeom>
          <a:noFill/>
          <a:ln>
            <a:noFill/>
          </a:ln>
        </p:spPr>
        <p:txBody>
          <a:bodyPr spcFirstLastPara="1" wrap="square" lIns="91425" tIns="45700" rIns="91425" bIns="45700" anchor="ctr" anchorCtr="0">
            <a:normAutofit/>
          </a:bodyPr>
          <a:lstStyle>
            <a:lvl1pPr marL="457200" lvl="0" indent="-228600" algn="l">
              <a:lnSpc>
                <a:spcPct val="150000"/>
              </a:lnSpc>
              <a:spcBef>
                <a:spcPts val="240"/>
              </a:spcBef>
              <a:spcAft>
                <a:spcPts val="0"/>
              </a:spcAft>
              <a:buSzPts val="1104"/>
              <a:buNone/>
              <a:defRPr sz="1200"/>
            </a:lvl1pPr>
            <a:lvl2pPr marL="914400" lvl="1" indent="-228600" algn="l">
              <a:lnSpc>
                <a:spcPct val="150000"/>
              </a:lnSpc>
              <a:spcBef>
                <a:spcPts val="600"/>
              </a:spcBef>
              <a:spcAft>
                <a:spcPts val="0"/>
              </a:spcAft>
              <a:buSzPts val="1104"/>
              <a:buNone/>
              <a:defRPr sz="1200"/>
            </a:lvl2pPr>
            <a:lvl3pPr marL="1371600" lvl="2" indent="-228600" algn="l">
              <a:lnSpc>
                <a:spcPct val="150000"/>
              </a:lnSpc>
              <a:spcBef>
                <a:spcPts val="600"/>
              </a:spcBef>
              <a:spcAft>
                <a:spcPts val="0"/>
              </a:spcAft>
              <a:buSzPts val="920"/>
              <a:buNone/>
              <a:defRPr sz="1000"/>
            </a:lvl3pPr>
            <a:lvl4pPr marL="1828800" lvl="3" indent="-228600" algn="l">
              <a:lnSpc>
                <a:spcPct val="150000"/>
              </a:lnSpc>
              <a:spcBef>
                <a:spcPts val="600"/>
              </a:spcBef>
              <a:spcAft>
                <a:spcPts val="0"/>
              </a:spcAft>
              <a:buSzPts val="828"/>
              <a:buNone/>
              <a:defRPr sz="900"/>
            </a:lvl4pPr>
            <a:lvl5pPr marL="2286000" lvl="4" indent="-228600" algn="l">
              <a:lnSpc>
                <a:spcPct val="150000"/>
              </a:lnSpc>
              <a:spcBef>
                <a:spcPts val="600"/>
              </a:spcBef>
              <a:spcAft>
                <a:spcPts val="0"/>
              </a:spcAft>
              <a:buSzPts val="828"/>
              <a:buNone/>
              <a:defRPr sz="900"/>
            </a:lvl5pPr>
            <a:lvl6pPr marL="2743200" lvl="5" indent="-228600" algn="l">
              <a:spcBef>
                <a:spcPts val="600"/>
              </a:spcBef>
              <a:spcAft>
                <a:spcPts val="0"/>
              </a:spcAft>
              <a:buSzPts val="828"/>
              <a:buNone/>
              <a:defRPr sz="900"/>
            </a:lvl6pPr>
            <a:lvl7pPr marL="3200400" lvl="6" indent="-228600" algn="l">
              <a:spcBef>
                <a:spcPts val="600"/>
              </a:spcBef>
              <a:spcAft>
                <a:spcPts val="0"/>
              </a:spcAft>
              <a:buSzPts val="828"/>
              <a:buNone/>
              <a:defRPr sz="900"/>
            </a:lvl7pPr>
            <a:lvl8pPr marL="3657600" lvl="7" indent="-228600" algn="l">
              <a:spcBef>
                <a:spcPts val="600"/>
              </a:spcBef>
              <a:spcAft>
                <a:spcPts val="0"/>
              </a:spcAft>
              <a:buSzPts val="828"/>
              <a:buNone/>
              <a:defRPr sz="900"/>
            </a:lvl8pPr>
            <a:lvl9pPr marL="4114800" lvl="8" indent="-228600" algn="l">
              <a:spcBef>
                <a:spcPts val="600"/>
              </a:spcBef>
              <a:spcAft>
                <a:spcPts val="600"/>
              </a:spcAft>
              <a:buSzPts val="828"/>
              <a:buNone/>
              <a:defRPr sz="900"/>
            </a:lvl9pPr>
          </a:lstStyle>
          <a:p>
            <a:endParaRPr/>
          </a:p>
        </p:txBody>
      </p:sp>
      <p:sp>
        <p:nvSpPr>
          <p:cNvPr id="178" name="Google Shape;178;p20"/>
          <p:cNvSpPr txBox="1">
            <a:spLocks noGrp="1"/>
          </p:cNvSpPr>
          <p:nvPr>
            <p:ph type="sldNum" idx="12"/>
          </p:nvPr>
        </p:nvSpPr>
        <p:spPr>
          <a:xfrm>
            <a:off x="10558299" y="6208410"/>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79" name="Google Shape;179;p20"/>
          <p:cNvPicPr preferRelativeResize="0"/>
          <p:nvPr/>
        </p:nvPicPr>
        <p:blipFill rotWithShape="1">
          <a:blip r:embed="rId3">
            <a:alphaModFix/>
          </a:blip>
          <a:srcRect/>
          <a:stretch/>
        </p:blipFill>
        <p:spPr>
          <a:xfrm>
            <a:off x="10958382" y="6289526"/>
            <a:ext cx="252343" cy="252343"/>
          </a:xfrm>
          <a:prstGeom prst="rect">
            <a:avLst/>
          </a:prstGeom>
          <a:noFill/>
          <a:ln>
            <a:noFill/>
          </a:ln>
        </p:spPr>
      </p:pic>
      <p:pic>
        <p:nvPicPr>
          <p:cNvPr id="180" name="Google Shape;180;p20"/>
          <p:cNvPicPr preferRelativeResize="0"/>
          <p:nvPr/>
        </p:nvPicPr>
        <p:blipFill rotWithShape="1">
          <a:blip r:embed="rId4">
            <a:alphaModFix/>
          </a:blip>
          <a:srcRect/>
          <a:stretch/>
        </p:blipFill>
        <p:spPr>
          <a:xfrm>
            <a:off x="446534" y="138953"/>
            <a:ext cx="1945497" cy="720000"/>
          </a:xfrm>
          <a:prstGeom prst="rect">
            <a:avLst/>
          </a:prstGeom>
          <a:noFill/>
          <a:ln>
            <a:noFill/>
          </a:ln>
        </p:spPr>
      </p:pic>
      <p:pic>
        <p:nvPicPr>
          <p:cNvPr id="181" name="Google Shape;181;p20"/>
          <p:cNvPicPr preferRelativeResize="0"/>
          <p:nvPr/>
        </p:nvPicPr>
        <p:blipFill rotWithShape="1">
          <a:blip r:embed="rId5">
            <a:alphaModFix/>
          </a:blip>
          <a:srcRect/>
          <a:stretch/>
        </p:blipFill>
        <p:spPr>
          <a:xfrm>
            <a:off x="446534" y="6208411"/>
            <a:ext cx="2230747" cy="4680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Picture with Caption">
  <p:cSld name="2_Picture with Caption">
    <p:bg>
      <p:bgPr>
        <a:blipFill>
          <a:blip r:embed="rId2">
            <a:alphaModFix amt="50000"/>
          </a:blip>
          <a:stretch>
            <a:fillRect/>
          </a:stretch>
        </a:blipFill>
        <a:effectLst/>
      </p:bgPr>
    </p:bg>
    <p:spTree>
      <p:nvGrpSpPr>
        <p:cNvPr id="1" name="Shape 182"/>
        <p:cNvGrpSpPr/>
        <p:nvPr/>
      </p:nvGrpSpPr>
      <p:grpSpPr>
        <a:xfrm>
          <a:off x="0" y="0"/>
          <a:ext cx="0" cy="0"/>
          <a:chOff x="0" y="0"/>
          <a:chExt cx="0" cy="0"/>
        </a:xfrm>
      </p:grpSpPr>
      <p:sp>
        <p:nvSpPr>
          <p:cNvPr id="183" name="Google Shape;183;p21"/>
          <p:cNvSpPr txBox="1">
            <a:spLocks noGrp="1"/>
          </p:cNvSpPr>
          <p:nvPr>
            <p:ph type="title"/>
          </p:nvPr>
        </p:nvSpPr>
        <p:spPr>
          <a:xfrm>
            <a:off x="581193" y="4693389"/>
            <a:ext cx="11029616"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Arial"/>
              <a:buNone/>
              <a:defRPr sz="2400" b="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21"/>
          <p:cNvSpPr>
            <a:spLocks noGrp="1"/>
          </p:cNvSpPr>
          <p:nvPr>
            <p:ph type="pic" idx="2"/>
          </p:nvPr>
        </p:nvSpPr>
        <p:spPr>
          <a:xfrm>
            <a:off x="447817" y="998021"/>
            <a:ext cx="11290859" cy="3158956"/>
          </a:xfrm>
          <a:prstGeom prst="rect">
            <a:avLst/>
          </a:prstGeom>
          <a:noFill/>
          <a:ln>
            <a:noFill/>
          </a:ln>
        </p:spPr>
      </p:sp>
      <p:sp>
        <p:nvSpPr>
          <p:cNvPr id="185" name="Google Shape;185;p21"/>
          <p:cNvSpPr txBox="1">
            <a:spLocks noGrp="1"/>
          </p:cNvSpPr>
          <p:nvPr>
            <p:ph type="body" idx="1"/>
          </p:nvPr>
        </p:nvSpPr>
        <p:spPr>
          <a:xfrm>
            <a:off x="581192" y="5260127"/>
            <a:ext cx="11029617" cy="598671"/>
          </a:xfrm>
          <a:prstGeom prst="rect">
            <a:avLst/>
          </a:prstGeom>
          <a:noFill/>
          <a:ln>
            <a:noFill/>
          </a:ln>
        </p:spPr>
        <p:txBody>
          <a:bodyPr spcFirstLastPara="1" wrap="square" lIns="91425" tIns="45700" rIns="91425" bIns="45700" anchor="ctr" anchorCtr="0">
            <a:normAutofit/>
          </a:bodyPr>
          <a:lstStyle>
            <a:lvl1pPr marL="457200" lvl="0" indent="-228600" algn="l">
              <a:lnSpc>
                <a:spcPct val="150000"/>
              </a:lnSpc>
              <a:spcBef>
                <a:spcPts val="240"/>
              </a:spcBef>
              <a:spcAft>
                <a:spcPts val="0"/>
              </a:spcAft>
              <a:buSzPts val="1104"/>
              <a:buNone/>
              <a:defRPr sz="1200"/>
            </a:lvl1pPr>
            <a:lvl2pPr marL="914400" lvl="1" indent="-228600" algn="l">
              <a:lnSpc>
                <a:spcPct val="150000"/>
              </a:lnSpc>
              <a:spcBef>
                <a:spcPts val="600"/>
              </a:spcBef>
              <a:spcAft>
                <a:spcPts val="0"/>
              </a:spcAft>
              <a:buSzPts val="1104"/>
              <a:buNone/>
              <a:defRPr sz="1200"/>
            </a:lvl2pPr>
            <a:lvl3pPr marL="1371600" lvl="2" indent="-228600" algn="l">
              <a:lnSpc>
                <a:spcPct val="150000"/>
              </a:lnSpc>
              <a:spcBef>
                <a:spcPts val="600"/>
              </a:spcBef>
              <a:spcAft>
                <a:spcPts val="0"/>
              </a:spcAft>
              <a:buSzPts val="920"/>
              <a:buNone/>
              <a:defRPr sz="1000"/>
            </a:lvl3pPr>
            <a:lvl4pPr marL="1828800" lvl="3" indent="-228600" algn="l">
              <a:lnSpc>
                <a:spcPct val="150000"/>
              </a:lnSpc>
              <a:spcBef>
                <a:spcPts val="600"/>
              </a:spcBef>
              <a:spcAft>
                <a:spcPts val="0"/>
              </a:spcAft>
              <a:buSzPts val="828"/>
              <a:buNone/>
              <a:defRPr sz="900"/>
            </a:lvl4pPr>
            <a:lvl5pPr marL="2286000" lvl="4" indent="-228600" algn="l">
              <a:lnSpc>
                <a:spcPct val="150000"/>
              </a:lnSpc>
              <a:spcBef>
                <a:spcPts val="600"/>
              </a:spcBef>
              <a:spcAft>
                <a:spcPts val="0"/>
              </a:spcAft>
              <a:buSzPts val="828"/>
              <a:buNone/>
              <a:defRPr sz="900"/>
            </a:lvl5pPr>
            <a:lvl6pPr marL="2743200" lvl="5" indent="-228600" algn="l">
              <a:spcBef>
                <a:spcPts val="600"/>
              </a:spcBef>
              <a:spcAft>
                <a:spcPts val="0"/>
              </a:spcAft>
              <a:buSzPts val="828"/>
              <a:buNone/>
              <a:defRPr sz="900"/>
            </a:lvl6pPr>
            <a:lvl7pPr marL="3200400" lvl="6" indent="-228600" algn="l">
              <a:spcBef>
                <a:spcPts val="600"/>
              </a:spcBef>
              <a:spcAft>
                <a:spcPts val="0"/>
              </a:spcAft>
              <a:buSzPts val="828"/>
              <a:buNone/>
              <a:defRPr sz="900"/>
            </a:lvl7pPr>
            <a:lvl8pPr marL="3657600" lvl="7" indent="-228600" algn="l">
              <a:spcBef>
                <a:spcPts val="600"/>
              </a:spcBef>
              <a:spcAft>
                <a:spcPts val="0"/>
              </a:spcAft>
              <a:buSzPts val="828"/>
              <a:buNone/>
              <a:defRPr sz="900"/>
            </a:lvl8pPr>
            <a:lvl9pPr marL="4114800" lvl="8" indent="-228600" algn="l">
              <a:spcBef>
                <a:spcPts val="600"/>
              </a:spcBef>
              <a:spcAft>
                <a:spcPts val="600"/>
              </a:spcAft>
              <a:buSzPts val="828"/>
              <a:buNone/>
              <a:defRPr sz="900"/>
            </a:lvl9pPr>
          </a:lstStyle>
          <a:p>
            <a:endParaRPr/>
          </a:p>
        </p:txBody>
      </p:sp>
      <p:sp>
        <p:nvSpPr>
          <p:cNvPr id="186" name="Google Shape;186;p21"/>
          <p:cNvSpPr txBox="1">
            <a:spLocks noGrp="1"/>
          </p:cNvSpPr>
          <p:nvPr>
            <p:ph type="sldNum" idx="12"/>
          </p:nvPr>
        </p:nvSpPr>
        <p:spPr>
          <a:xfrm>
            <a:off x="10558299" y="6208410"/>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87" name="Google Shape;187;p21"/>
          <p:cNvPicPr preferRelativeResize="0"/>
          <p:nvPr/>
        </p:nvPicPr>
        <p:blipFill rotWithShape="1">
          <a:blip r:embed="rId3">
            <a:alphaModFix/>
          </a:blip>
          <a:srcRect/>
          <a:stretch/>
        </p:blipFill>
        <p:spPr>
          <a:xfrm>
            <a:off x="10958382" y="6289526"/>
            <a:ext cx="252343" cy="252343"/>
          </a:xfrm>
          <a:prstGeom prst="rect">
            <a:avLst/>
          </a:prstGeom>
          <a:noFill/>
          <a:ln>
            <a:noFill/>
          </a:ln>
        </p:spPr>
      </p:pic>
      <p:pic>
        <p:nvPicPr>
          <p:cNvPr id="188" name="Google Shape;188;p21"/>
          <p:cNvPicPr preferRelativeResize="0"/>
          <p:nvPr/>
        </p:nvPicPr>
        <p:blipFill rotWithShape="1">
          <a:blip r:embed="rId4">
            <a:alphaModFix/>
          </a:blip>
          <a:srcRect/>
          <a:stretch/>
        </p:blipFill>
        <p:spPr>
          <a:xfrm>
            <a:off x="446534" y="138953"/>
            <a:ext cx="1945497" cy="720000"/>
          </a:xfrm>
          <a:prstGeom prst="rect">
            <a:avLst/>
          </a:prstGeom>
          <a:noFill/>
          <a:ln>
            <a:noFill/>
          </a:ln>
        </p:spPr>
      </p:pic>
      <p:pic>
        <p:nvPicPr>
          <p:cNvPr id="189" name="Google Shape;189;p21"/>
          <p:cNvPicPr preferRelativeResize="0"/>
          <p:nvPr/>
        </p:nvPicPr>
        <p:blipFill rotWithShape="1">
          <a:blip r:embed="rId5">
            <a:alphaModFix/>
          </a:blip>
          <a:srcRect/>
          <a:stretch/>
        </p:blipFill>
        <p:spPr>
          <a:xfrm>
            <a:off x="446534" y="6208411"/>
            <a:ext cx="2230747" cy="4680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 cover">
  <p:cSld name="back cover">
    <p:spTree>
      <p:nvGrpSpPr>
        <p:cNvPr id="1" name="Shape 190"/>
        <p:cNvGrpSpPr/>
        <p:nvPr/>
      </p:nvGrpSpPr>
      <p:grpSpPr>
        <a:xfrm>
          <a:off x="0" y="0"/>
          <a:ext cx="0" cy="0"/>
          <a:chOff x="0" y="0"/>
          <a:chExt cx="0" cy="0"/>
        </a:xfrm>
      </p:grpSpPr>
      <p:sp>
        <p:nvSpPr>
          <p:cNvPr id="191" name="Google Shape;191;p22"/>
          <p:cNvSpPr/>
          <p:nvPr/>
        </p:nvSpPr>
        <p:spPr>
          <a:xfrm>
            <a:off x="0" y="0"/>
            <a:ext cx="12209103" cy="2194560"/>
          </a:xfrm>
          <a:prstGeom prst="rect">
            <a:avLst/>
          </a:prstGeom>
          <a:solidFill>
            <a:srgbClr val="0192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Gill Sans"/>
              <a:buNone/>
            </a:pPr>
            <a:endParaRPr sz="1800" b="0" i="0" u="none" strike="noStrike" cap="none">
              <a:solidFill>
                <a:srgbClr val="FFFFFF"/>
              </a:solidFill>
              <a:latin typeface="Arial"/>
              <a:ea typeface="Arial"/>
              <a:cs typeface="Arial"/>
              <a:sym typeface="Arial"/>
            </a:endParaRPr>
          </a:p>
        </p:txBody>
      </p:sp>
      <p:sp>
        <p:nvSpPr>
          <p:cNvPr id="192" name="Google Shape;192;p22"/>
          <p:cNvSpPr txBox="1">
            <a:spLocks noGrp="1"/>
          </p:cNvSpPr>
          <p:nvPr>
            <p:ph type="body" idx="1"/>
          </p:nvPr>
        </p:nvSpPr>
        <p:spPr>
          <a:xfrm>
            <a:off x="4437108" y="3929191"/>
            <a:ext cx="6560572" cy="338948"/>
          </a:xfrm>
          <a:prstGeom prst="rect">
            <a:avLst/>
          </a:prstGeom>
          <a:noFill/>
          <a:ln>
            <a:noFill/>
          </a:ln>
        </p:spPr>
        <p:txBody>
          <a:bodyPr spcFirstLastPara="1" wrap="square" lIns="91425" tIns="45700" rIns="91425" bIns="45700" anchor="ctr" anchorCtr="0">
            <a:noAutofit/>
          </a:bodyPr>
          <a:lstStyle>
            <a:lvl1pPr marL="457200" lvl="0" indent="-228600" algn="l">
              <a:lnSpc>
                <a:spcPct val="150000"/>
              </a:lnSpc>
              <a:spcBef>
                <a:spcPts val="400"/>
              </a:spcBef>
              <a:spcAft>
                <a:spcPts val="0"/>
              </a:spcAft>
              <a:buSzPts val="1840"/>
              <a:buNone/>
              <a:defRPr sz="2000">
                <a:solidFill>
                  <a:schemeClr val="dk1"/>
                </a:solidFill>
                <a:latin typeface="Arial"/>
                <a:ea typeface="Arial"/>
                <a:cs typeface="Arial"/>
                <a:sym typeface="Arial"/>
              </a:defRPr>
            </a:lvl1pPr>
            <a:lvl2pPr marL="914400" lvl="1" indent="-228600" algn="l">
              <a:lnSpc>
                <a:spcPct val="150000"/>
              </a:lnSpc>
              <a:spcBef>
                <a:spcPts val="600"/>
              </a:spcBef>
              <a:spcAft>
                <a:spcPts val="0"/>
              </a:spcAft>
              <a:buSzPts val="1840"/>
              <a:buNone/>
              <a:defRPr sz="2000">
                <a:solidFill>
                  <a:srgbClr val="888888"/>
                </a:solidFill>
              </a:defRPr>
            </a:lvl2pPr>
            <a:lvl3pPr marL="1371600" lvl="2" indent="-228600" algn="l">
              <a:lnSpc>
                <a:spcPct val="150000"/>
              </a:lnSpc>
              <a:spcBef>
                <a:spcPts val="600"/>
              </a:spcBef>
              <a:spcAft>
                <a:spcPts val="0"/>
              </a:spcAft>
              <a:buSzPts val="1656"/>
              <a:buNone/>
              <a:defRPr sz="1800">
                <a:solidFill>
                  <a:srgbClr val="888888"/>
                </a:solidFill>
              </a:defRPr>
            </a:lvl3pPr>
            <a:lvl4pPr marL="1828800" lvl="3" indent="-228600" algn="l">
              <a:lnSpc>
                <a:spcPct val="150000"/>
              </a:lnSpc>
              <a:spcBef>
                <a:spcPts val="600"/>
              </a:spcBef>
              <a:spcAft>
                <a:spcPts val="0"/>
              </a:spcAft>
              <a:buSzPts val="1472"/>
              <a:buNone/>
              <a:defRPr sz="1600">
                <a:solidFill>
                  <a:srgbClr val="888888"/>
                </a:solidFill>
              </a:defRPr>
            </a:lvl4pPr>
            <a:lvl5pPr marL="2286000" lvl="4" indent="-228600" algn="l">
              <a:lnSpc>
                <a:spcPct val="150000"/>
              </a:lnSpc>
              <a:spcBef>
                <a:spcPts val="600"/>
              </a:spcBef>
              <a:spcAft>
                <a:spcPts val="0"/>
              </a:spcAft>
              <a:buSzPts val="1472"/>
              <a:buNone/>
              <a:defRPr sz="1600">
                <a:solidFill>
                  <a:srgbClr val="888888"/>
                </a:solidFill>
              </a:defRPr>
            </a:lvl5pPr>
            <a:lvl6pPr marL="2743200" lvl="5" indent="-228600" algn="l">
              <a:spcBef>
                <a:spcPts val="600"/>
              </a:spcBef>
              <a:spcAft>
                <a:spcPts val="0"/>
              </a:spcAft>
              <a:buSzPts val="1472"/>
              <a:buNone/>
              <a:defRPr sz="1600">
                <a:solidFill>
                  <a:srgbClr val="888888"/>
                </a:solidFill>
              </a:defRPr>
            </a:lvl6pPr>
            <a:lvl7pPr marL="3200400" lvl="6" indent="-228600" algn="l">
              <a:spcBef>
                <a:spcPts val="600"/>
              </a:spcBef>
              <a:spcAft>
                <a:spcPts val="0"/>
              </a:spcAft>
              <a:buSzPts val="1472"/>
              <a:buNone/>
              <a:defRPr sz="1600">
                <a:solidFill>
                  <a:srgbClr val="888888"/>
                </a:solidFill>
              </a:defRPr>
            </a:lvl7pPr>
            <a:lvl8pPr marL="3657600" lvl="7" indent="-228600" algn="l">
              <a:spcBef>
                <a:spcPts val="600"/>
              </a:spcBef>
              <a:spcAft>
                <a:spcPts val="0"/>
              </a:spcAft>
              <a:buSzPts val="1472"/>
              <a:buNone/>
              <a:defRPr sz="1600">
                <a:solidFill>
                  <a:srgbClr val="888888"/>
                </a:solidFill>
              </a:defRPr>
            </a:lvl8pPr>
            <a:lvl9pPr marL="4114800" lvl="8" indent="-228600" algn="l">
              <a:spcBef>
                <a:spcPts val="600"/>
              </a:spcBef>
              <a:spcAft>
                <a:spcPts val="600"/>
              </a:spcAft>
              <a:buSzPts val="1472"/>
              <a:buNone/>
              <a:defRPr sz="1600">
                <a:solidFill>
                  <a:srgbClr val="888888"/>
                </a:solidFill>
              </a:defRPr>
            </a:lvl9pPr>
          </a:lstStyle>
          <a:p>
            <a:endParaRPr/>
          </a:p>
        </p:txBody>
      </p:sp>
      <p:sp>
        <p:nvSpPr>
          <p:cNvPr id="193" name="Google Shape;193;p22"/>
          <p:cNvSpPr txBox="1"/>
          <p:nvPr/>
        </p:nvSpPr>
        <p:spPr>
          <a:xfrm>
            <a:off x="4437107" y="3216821"/>
            <a:ext cx="656057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19267"/>
              </a:buClr>
              <a:buSzPts val="3200"/>
              <a:buFont typeface="Arial"/>
              <a:buNone/>
            </a:pPr>
            <a:r>
              <a:rPr lang="en-GB" sz="3200" b="1" i="0" u="none" strike="noStrike" cap="none">
                <a:solidFill>
                  <a:srgbClr val="019267"/>
                </a:solidFill>
                <a:latin typeface="Arial"/>
                <a:ea typeface="Arial"/>
                <a:cs typeface="Arial"/>
                <a:sym typeface="Arial"/>
              </a:rPr>
              <a:t>Thank you!</a:t>
            </a:r>
            <a:endParaRPr/>
          </a:p>
        </p:txBody>
      </p:sp>
      <p:cxnSp>
        <p:nvCxnSpPr>
          <p:cNvPr id="194" name="Google Shape;194;p22"/>
          <p:cNvCxnSpPr/>
          <p:nvPr/>
        </p:nvCxnSpPr>
        <p:spPr>
          <a:xfrm>
            <a:off x="4078546" y="2797598"/>
            <a:ext cx="0" cy="3600000"/>
          </a:xfrm>
          <a:prstGeom prst="straightConnector1">
            <a:avLst/>
          </a:prstGeom>
          <a:noFill/>
          <a:ln w="15875" cap="flat" cmpd="sng">
            <a:solidFill>
              <a:srgbClr val="D8D8D8"/>
            </a:solidFill>
            <a:prstDash val="solid"/>
            <a:round/>
            <a:headEnd type="none" w="sm" len="sm"/>
            <a:tailEnd type="none" w="sm" len="sm"/>
          </a:ln>
        </p:spPr>
      </p:cxnSp>
      <p:sp>
        <p:nvSpPr>
          <p:cNvPr id="195" name="Google Shape;195;p22"/>
          <p:cNvSpPr txBox="1"/>
          <p:nvPr/>
        </p:nvSpPr>
        <p:spPr>
          <a:xfrm>
            <a:off x="522381" y="4045360"/>
            <a:ext cx="2953990" cy="2114778"/>
          </a:xfrm>
          <a:prstGeom prst="rect">
            <a:avLst/>
          </a:prstGeom>
          <a:noFill/>
          <a:ln>
            <a:noFill/>
          </a:ln>
        </p:spPr>
        <p:txBody>
          <a:bodyPr spcFirstLastPara="1" wrap="square" lIns="0" tIns="0" rIns="0" bIns="0" anchor="t" anchorCtr="0">
            <a:noAutofit/>
          </a:bodyPr>
          <a:lstStyle/>
          <a:p>
            <a:pPr marL="0" marR="0" lvl="0" indent="0" algn="just" rtl="0">
              <a:lnSpc>
                <a:spcPct val="150000"/>
              </a:lnSpc>
              <a:spcBef>
                <a:spcPts val="0"/>
              </a:spcBef>
              <a:spcAft>
                <a:spcPts val="0"/>
              </a:spcAft>
              <a:buClr>
                <a:schemeClr val="dk1"/>
              </a:buClr>
              <a:buSzPts val="1100"/>
              <a:buFont typeface="Arial"/>
              <a:buNone/>
            </a:pPr>
            <a:r>
              <a:rPr lang="en-GB" sz="1100" b="0" i="0" u="none" strike="noStrike" cap="none">
                <a:solidFill>
                  <a:schemeClr val="dk1"/>
                </a:solidFill>
                <a:latin typeface="Arial"/>
                <a:ea typeface="Arial"/>
                <a:cs typeface="Arial"/>
                <a:sym typeface="Arial"/>
              </a:rPr>
              <a:t>NBS EduWORLD is funded by the European Union (Grant Agreement No. 101060525). Views and opinions expressed are however those of the author(s) only and do not necessarily reflect those of the European Union or the European Commission. Neither the European Union nor the granting authority can be held responsible for them.</a:t>
            </a:r>
            <a:endParaRPr/>
          </a:p>
        </p:txBody>
      </p:sp>
      <p:pic>
        <p:nvPicPr>
          <p:cNvPr id="196" name="Google Shape;196;p22"/>
          <p:cNvPicPr preferRelativeResize="0"/>
          <p:nvPr/>
        </p:nvPicPr>
        <p:blipFill rotWithShape="1">
          <a:blip r:embed="rId2">
            <a:alphaModFix/>
          </a:blip>
          <a:srcRect/>
          <a:stretch/>
        </p:blipFill>
        <p:spPr>
          <a:xfrm>
            <a:off x="4089968" y="368970"/>
            <a:ext cx="3935903" cy="1456620"/>
          </a:xfrm>
          <a:prstGeom prst="rect">
            <a:avLst/>
          </a:prstGeom>
          <a:noFill/>
          <a:ln>
            <a:noFill/>
          </a:ln>
        </p:spPr>
      </p:pic>
      <p:grpSp>
        <p:nvGrpSpPr>
          <p:cNvPr id="197" name="Google Shape;197;p22"/>
          <p:cNvGrpSpPr/>
          <p:nvPr/>
        </p:nvGrpSpPr>
        <p:grpSpPr>
          <a:xfrm>
            <a:off x="4437107" y="4717008"/>
            <a:ext cx="6806117" cy="1443130"/>
            <a:chOff x="613411" y="5159715"/>
            <a:chExt cx="6806117" cy="1443130"/>
          </a:xfrm>
        </p:grpSpPr>
        <p:sp>
          <p:nvSpPr>
            <p:cNvPr id="198" name="Google Shape;198;p22"/>
            <p:cNvSpPr txBox="1"/>
            <p:nvPr/>
          </p:nvSpPr>
          <p:spPr>
            <a:xfrm>
              <a:off x="613411" y="5159715"/>
              <a:ext cx="160401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19267"/>
                </a:buClr>
                <a:buSzPts val="1800"/>
                <a:buFont typeface="Arial"/>
                <a:buNone/>
              </a:pPr>
              <a:r>
                <a:rPr lang="en-GB" sz="1800" b="0" i="0" u="none" strike="noStrike" cap="none">
                  <a:solidFill>
                    <a:srgbClr val="019267"/>
                  </a:solidFill>
                  <a:latin typeface="Arial"/>
                  <a:ea typeface="Arial"/>
                  <a:cs typeface="Arial"/>
                  <a:sym typeface="Arial"/>
                </a:rPr>
                <a:t>Learn more:</a:t>
              </a:r>
              <a:endParaRPr/>
            </a:p>
          </p:txBody>
        </p:sp>
        <p:pic>
          <p:nvPicPr>
            <p:cNvPr id="199" name="Google Shape;199;p22"/>
            <p:cNvPicPr preferRelativeResize="0"/>
            <p:nvPr/>
          </p:nvPicPr>
          <p:blipFill rotWithShape="1">
            <a:blip r:embed="rId3">
              <a:alphaModFix/>
            </a:blip>
            <a:srcRect/>
            <a:stretch/>
          </p:blipFill>
          <p:spPr>
            <a:xfrm>
              <a:off x="4682160" y="5825341"/>
              <a:ext cx="334157" cy="270026"/>
            </a:xfrm>
            <a:prstGeom prst="rect">
              <a:avLst/>
            </a:prstGeom>
            <a:noFill/>
            <a:ln>
              <a:noFill/>
            </a:ln>
          </p:spPr>
        </p:pic>
        <p:sp>
          <p:nvSpPr>
            <p:cNvPr id="200" name="Google Shape;200;p22"/>
            <p:cNvSpPr txBox="1"/>
            <p:nvPr/>
          </p:nvSpPr>
          <p:spPr>
            <a:xfrm>
              <a:off x="4984053" y="5730449"/>
              <a:ext cx="24354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800"/>
                <a:buFont typeface="Arial"/>
                <a:buNone/>
              </a:pPr>
              <a:r>
                <a:rPr lang="en-GB" sz="1800" b="0" i="0" u="sng" strike="noStrike" cap="none">
                  <a:solidFill>
                    <a:schemeClr val="hlink"/>
                  </a:solidFill>
                  <a:latin typeface="Arial"/>
                  <a:ea typeface="Arial"/>
                  <a:cs typeface="Arial"/>
                  <a:sym typeface="Arial"/>
                  <a:hlinkClick r:id="rId4"/>
                </a:rPr>
                <a:t>@NBS_EduWORLD</a:t>
              </a:r>
              <a:endParaRPr sz="1800" b="0" i="0" u="none" strike="noStrike" cap="none">
                <a:solidFill>
                  <a:srgbClr val="7F7F7F"/>
                </a:solidFill>
                <a:latin typeface="Arial"/>
                <a:ea typeface="Arial"/>
                <a:cs typeface="Arial"/>
                <a:sym typeface="Arial"/>
              </a:endParaRPr>
            </a:p>
          </p:txBody>
        </p:sp>
        <p:sp>
          <p:nvSpPr>
            <p:cNvPr id="201" name="Google Shape;201;p22"/>
            <p:cNvSpPr/>
            <p:nvPr/>
          </p:nvSpPr>
          <p:spPr>
            <a:xfrm>
              <a:off x="1115330" y="5620489"/>
              <a:ext cx="2505814"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C897"/>
                </a:buClr>
                <a:buSzPts val="1800"/>
                <a:buFont typeface="Arial"/>
                <a:buNone/>
              </a:pPr>
              <a:r>
                <a:rPr lang="en-GB" sz="1800" b="0" i="0" u="sng" strike="noStrike" cap="none">
                  <a:solidFill>
                    <a:schemeClr val="hlink"/>
                  </a:solidFill>
                  <a:latin typeface="Arial"/>
                  <a:ea typeface="Arial"/>
                  <a:cs typeface="Arial"/>
                  <a:sym typeface="Arial"/>
                  <a:hlinkClick r:id="rId5"/>
                </a:rPr>
                <a:t>https://nbseduworld.eu</a:t>
              </a:r>
              <a:endParaRPr sz="1800" b="0" i="0" u="sng" strike="noStrike" cap="none">
                <a:solidFill>
                  <a:srgbClr val="00C897"/>
                </a:solidFill>
                <a:latin typeface="Arial"/>
                <a:ea typeface="Arial"/>
                <a:cs typeface="Arial"/>
                <a:sym typeface="Arial"/>
              </a:endParaRPr>
            </a:p>
          </p:txBody>
        </p:sp>
        <p:pic>
          <p:nvPicPr>
            <p:cNvPr id="202" name="Google Shape;202;p22"/>
            <p:cNvPicPr preferRelativeResize="0"/>
            <p:nvPr/>
          </p:nvPicPr>
          <p:blipFill rotWithShape="1">
            <a:blip r:embed="rId6">
              <a:alphaModFix/>
            </a:blip>
            <a:srcRect/>
            <a:stretch/>
          </p:blipFill>
          <p:spPr>
            <a:xfrm>
              <a:off x="724023" y="5623961"/>
              <a:ext cx="351584" cy="351584"/>
            </a:xfrm>
            <a:prstGeom prst="rect">
              <a:avLst/>
            </a:prstGeom>
            <a:noFill/>
            <a:ln>
              <a:noFill/>
            </a:ln>
          </p:spPr>
        </p:pic>
        <p:pic>
          <p:nvPicPr>
            <p:cNvPr id="203" name="Google Shape;203;p22"/>
            <p:cNvPicPr preferRelativeResize="0"/>
            <p:nvPr/>
          </p:nvPicPr>
          <p:blipFill rotWithShape="1">
            <a:blip r:embed="rId7">
              <a:alphaModFix/>
            </a:blip>
            <a:srcRect/>
            <a:stretch/>
          </p:blipFill>
          <p:spPr>
            <a:xfrm>
              <a:off x="4649897" y="5274380"/>
              <a:ext cx="369332" cy="369332"/>
            </a:xfrm>
            <a:prstGeom prst="rect">
              <a:avLst/>
            </a:prstGeom>
            <a:noFill/>
            <a:ln>
              <a:noFill/>
            </a:ln>
          </p:spPr>
        </p:pic>
        <p:sp>
          <p:nvSpPr>
            <p:cNvPr id="204" name="Google Shape;204;p22"/>
            <p:cNvSpPr txBox="1"/>
            <p:nvPr/>
          </p:nvSpPr>
          <p:spPr>
            <a:xfrm>
              <a:off x="5019229" y="5276817"/>
              <a:ext cx="207738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800"/>
                <a:buFont typeface="Arial"/>
                <a:buNone/>
              </a:pPr>
              <a:r>
                <a:rPr lang="en-GB" sz="1800" b="0" i="0" u="sng" strike="noStrike" cap="none">
                  <a:solidFill>
                    <a:schemeClr val="hlink"/>
                  </a:solidFill>
                  <a:latin typeface="Arial"/>
                  <a:ea typeface="Arial"/>
                  <a:cs typeface="Arial"/>
                  <a:sym typeface="Arial"/>
                  <a:hlinkClick r:id="rId8"/>
                </a:rPr>
                <a:t>NBS EduWORLD</a:t>
              </a:r>
              <a:endParaRPr sz="1800" b="0" i="0" u="sng" strike="noStrike" cap="none">
                <a:solidFill>
                  <a:srgbClr val="7F7F7F"/>
                </a:solidFill>
                <a:latin typeface="Arial"/>
                <a:ea typeface="Arial"/>
                <a:cs typeface="Arial"/>
                <a:sym typeface="Arial"/>
              </a:endParaRPr>
            </a:p>
          </p:txBody>
        </p:sp>
        <p:sp>
          <p:nvSpPr>
            <p:cNvPr id="205" name="Google Shape;205;p22"/>
            <p:cNvSpPr/>
            <p:nvPr/>
          </p:nvSpPr>
          <p:spPr>
            <a:xfrm>
              <a:off x="1115329" y="6099177"/>
              <a:ext cx="2419252"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4EF5"/>
                </a:buClr>
                <a:buSzPts val="1800"/>
                <a:buFont typeface="Arial"/>
                <a:buNone/>
              </a:pPr>
              <a:r>
                <a:rPr lang="en-GB" sz="1800" b="0" i="0" u="sng" strike="noStrike" cap="none">
                  <a:solidFill>
                    <a:schemeClr val="hlink"/>
                  </a:solidFill>
                  <a:latin typeface="Arial"/>
                  <a:ea typeface="Arial"/>
                  <a:cs typeface="Arial"/>
                  <a:sym typeface="Arial"/>
                  <a:hlinkClick r:id="rId9"/>
                </a:rPr>
                <a:t>info@nbseduworld.eu</a:t>
              </a:r>
              <a:endParaRPr sz="1800" b="0" i="0" u="sng" strike="noStrike" cap="none">
                <a:solidFill>
                  <a:srgbClr val="004EF5"/>
                </a:solidFill>
                <a:latin typeface="Arial"/>
                <a:ea typeface="Arial"/>
                <a:cs typeface="Arial"/>
                <a:sym typeface="Arial"/>
              </a:endParaRPr>
            </a:p>
          </p:txBody>
        </p:sp>
        <p:pic>
          <p:nvPicPr>
            <p:cNvPr id="206" name="Google Shape;206;p22"/>
            <p:cNvPicPr preferRelativeResize="0"/>
            <p:nvPr/>
          </p:nvPicPr>
          <p:blipFill rotWithShape="1">
            <a:blip r:embed="rId10">
              <a:alphaModFix/>
            </a:blip>
            <a:srcRect/>
            <a:stretch/>
          </p:blipFill>
          <p:spPr>
            <a:xfrm>
              <a:off x="713459" y="6122433"/>
              <a:ext cx="362148" cy="362148"/>
            </a:xfrm>
            <a:prstGeom prst="rect">
              <a:avLst/>
            </a:prstGeom>
            <a:noFill/>
            <a:ln>
              <a:noFill/>
            </a:ln>
          </p:spPr>
        </p:pic>
        <p:sp>
          <p:nvSpPr>
            <p:cNvPr id="207" name="Google Shape;207;p22"/>
            <p:cNvSpPr txBox="1"/>
            <p:nvPr/>
          </p:nvSpPr>
          <p:spPr>
            <a:xfrm>
              <a:off x="5019229" y="6233513"/>
              <a:ext cx="207738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800"/>
                <a:buFont typeface="Arial"/>
                <a:buNone/>
              </a:pPr>
              <a:r>
                <a:rPr lang="en-GB" sz="1800" b="0" i="0" u="sng" strike="noStrike" cap="none">
                  <a:solidFill>
                    <a:schemeClr val="hlink"/>
                  </a:solidFill>
                  <a:latin typeface="Arial"/>
                  <a:ea typeface="Arial"/>
                  <a:cs typeface="Arial"/>
                  <a:sym typeface="Arial"/>
                  <a:hlinkClick r:id="rId11"/>
                </a:rPr>
                <a:t>NBS EDUWORLD</a:t>
              </a:r>
              <a:endParaRPr sz="1800" b="0" i="0" u="none" strike="noStrike" cap="none">
                <a:solidFill>
                  <a:srgbClr val="7F7F7F"/>
                </a:solidFill>
                <a:latin typeface="Arial"/>
                <a:ea typeface="Arial"/>
                <a:cs typeface="Arial"/>
                <a:sym typeface="Arial"/>
              </a:endParaRPr>
            </a:p>
          </p:txBody>
        </p:sp>
        <p:pic>
          <p:nvPicPr>
            <p:cNvPr id="208" name="Google Shape;208;p22"/>
            <p:cNvPicPr preferRelativeResize="0"/>
            <p:nvPr/>
          </p:nvPicPr>
          <p:blipFill rotWithShape="1">
            <a:blip r:embed="rId12">
              <a:alphaModFix/>
            </a:blip>
            <a:srcRect/>
            <a:stretch/>
          </p:blipFill>
          <p:spPr>
            <a:xfrm>
              <a:off x="4682160" y="6247962"/>
              <a:ext cx="335887" cy="335887"/>
            </a:xfrm>
            <a:prstGeom prst="rect">
              <a:avLst/>
            </a:prstGeom>
            <a:noFill/>
            <a:ln>
              <a:noFill/>
            </a:ln>
          </p:spPr>
        </p:pic>
      </p:grpSp>
      <p:pic>
        <p:nvPicPr>
          <p:cNvPr id="209" name="Google Shape;209;p22"/>
          <p:cNvPicPr preferRelativeResize="0"/>
          <p:nvPr/>
        </p:nvPicPr>
        <p:blipFill rotWithShape="1">
          <a:blip r:embed="rId13">
            <a:alphaModFix/>
          </a:blip>
          <a:srcRect/>
          <a:stretch/>
        </p:blipFill>
        <p:spPr>
          <a:xfrm>
            <a:off x="520647" y="3216821"/>
            <a:ext cx="3088727" cy="64800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86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3_Section Header">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1193" y="2539571"/>
            <a:ext cx="11029614" cy="1497507"/>
          </a:xfrm>
        </p:spPr>
        <p:txBody>
          <a:bodyPr anchor="b">
            <a:normAutofit/>
          </a:bodyPr>
          <a:lstStyle>
            <a:lvl1pPr algn="l">
              <a:defRPr sz="3600" b="0" cap="all">
                <a:solidFill>
                  <a:srgbClr val="01926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81193" y="4037078"/>
            <a:ext cx="11029614" cy="600556"/>
          </a:xfrm>
        </p:spPr>
        <p:txBody>
          <a:bodyPr anchor="t">
            <a:normAutofit/>
          </a:bodyPr>
          <a:lstStyle>
            <a:lvl1pPr marL="0" indent="0" algn="l">
              <a:buNone/>
              <a:defRPr sz="1800" cap="all" baseline="0">
                <a:solidFill>
                  <a:schemeClr val="bg1">
                    <a:lumMod val="50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22" name="Slide Number Placeholder 5"/>
          <p:cNvSpPr>
            <a:spLocks noGrp="1"/>
          </p:cNvSpPr>
          <p:nvPr>
            <p:ph type="sldNum" sz="quarter" idx="12"/>
          </p:nvPr>
        </p:nvSpPr>
        <p:spPr>
          <a:xfrm>
            <a:off x="10558299" y="6208411"/>
            <a:ext cx="1052508" cy="365125"/>
          </a:xfrm>
        </p:spPr>
        <p:txBody>
          <a:bodyPr/>
          <a:lstStyle/>
          <a:p>
            <a:fld id="{D57F1E4F-1CFF-5643-939E-217C01CDF565}" type="slidenum">
              <a:rPr lang="en-US" dirty="0"/>
              <a:pPr/>
              <a:t>‹#›</a:t>
            </a:fld>
            <a:endParaRPr lang="en-US" dirty="0"/>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58381" y="6264801"/>
            <a:ext cx="252343" cy="252343"/>
          </a:xfrm>
          <a:prstGeom prst="rect">
            <a:avLst/>
          </a:prstGeom>
        </p:spPr>
      </p:pic>
      <p:pic>
        <p:nvPicPr>
          <p:cNvPr id="8" name="Picture 7">
            <a:extLst>
              <a:ext uri="{FF2B5EF4-FFF2-40B4-BE49-F238E27FC236}">
                <a16:creationId xmlns:a16="http://schemas.microsoft.com/office/drawing/2014/main" id="{3E3B587C-94FB-44F8-AAD2-4F95EB3F5AA8}"/>
              </a:ext>
            </a:extLst>
          </p:cNvPr>
          <p:cNvPicPr>
            <a:picLocks noChangeAspect="1"/>
          </p:cNvPicPr>
          <p:nvPr userDrawn="1"/>
        </p:nvPicPr>
        <p:blipFill>
          <a:blip r:embed="rId4"/>
          <a:stretch>
            <a:fillRect/>
          </a:stretch>
        </p:blipFill>
        <p:spPr>
          <a:xfrm>
            <a:off x="446534" y="138953"/>
            <a:ext cx="1945497" cy="720000"/>
          </a:xfrm>
          <a:prstGeom prst="rect">
            <a:avLst/>
          </a:prstGeom>
        </p:spPr>
      </p:pic>
      <p:pic>
        <p:nvPicPr>
          <p:cNvPr id="11" name="Picture 10">
            <a:extLst>
              <a:ext uri="{FF2B5EF4-FFF2-40B4-BE49-F238E27FC236}">
                <a16:creationId xmlns:a16="http://schemas.microsoft.com/office/drawing/2014/main" id="{8A8D2BA5-9CDB-44BD-8061-C404D806828B}"/>
              </a:ext>
            </a:extLst>
          </p:cNvPr>
          <p:cNvPicPr>
            <a:picLocks noChangeAspect="1"/>
          </p:cNvPicPr>
          <p:nvPr userDrawn="1"/>
        </p:nvPicPr>
        <p:blipFill>
          <a:blip r:embed="rId5"/>
          <a:stretch>
            <a:fillRect/>
          </a:stretch>
        </p:blipFill>
        <p:spPr>
          <a:xfrm>
            <a:off x="446534" y="6208411"/>
            <a:ext cx="2230747" cy="468000"/>
          </a:xfrm>
          <a:prstGeom prst="rect">
            <a:avLst/>
          </a:prstGeom>
        </p:spPr>
      </p:pic>
    </p:spTree>
    <p:extLst>
      <p:ext uri="{BB962C8B-B14F-4D97-AF65-F5344CB8AC3E}">
        <p14:creationId xmlns:p14="http://schemas.microsoft.com/office/powerpoint/2010/main" val="3441142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Two Content" type="twoObj">
  <p:cSld name="TWO_OBJECTS">
    <p:bg>
      <p:bgPr>
        <a:blipFill>
          <a:blip r:embed="rId2">
            <a:alphaModFix amt="50000"/>
          </a:blip>
          <a:stretch>
            <a:fillRect/>
          </a:stretch>
        </a:blipFill>
        <a:effectLst/>
      </p:bgPr>
    </p:bg>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581193" y="1000316"/>
            <a:ext cx="11029616" cy="717673"/>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19266"/>
              </a:buClr>
              <a:buSzPts val="2800"/>
              <a:buFont typeface="Arial"/>
              <a:buNone/>
              <a:defRPr>
                <a:solidFill>
                  <a:srgbClr val="019266"/>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581193" y="2228003"/>
            <a:ext cx="5422390" cy="3633047"/>
          </a:xfrm>
          <a:prstGeom prst="rect">
            <a:avLst/>
          </a:prstGeom>
          <a:noFill/>
          <a:ln>
            <a:noFill/>
          </a:ln>
        </p:spPr>
        <p:txBody>
          <a:bodyPr spcFirstLastPara="1" wrap="square" lIns="91425" tIns="45700" rIns="91425" bIns="45700" anchor="ctr" anchorCtr="0">
            <a:normAutofit/>
          </a:bodyPr>
          <a:lstStyle>
            <a:lvl1pPr marL="457200" lvl="0" indent="-333756" algn="l">
              <a:lnSpc>
                <a:spcPct val="150000"/>
              </a:lnSpc>
              <a:spcBef>
                <a:spcPts val="360"/>
              </a:spcBef>
              <a:spcAft>
                <a:spcPts val="0"/>
              </a:spcAft>
              <a:buSzPts val="1656"/>
              <a:buChar char="◼"/>
              <a:defRPr/>
            </a:lvl1pPr>
            <a:lvl2pPr marL="914400" lvl="1" indent="-333756" algn="l">
              <a:lnSpc>
                <a:spcPct val="150000"/>
              </a:lnSpc>
              <a:spcBef>
                <a:spcPts val="600"/>
              </a:spcBef>
              <a:spcAft>
                <a:spcPts val="0"/>
              </a:spcAft>
              <a:buSzPts val="1656"/>
              <a:buChar char="◼"/>
              <a:defRPr/>
            </a:lvl2pPr>
            <a:lvl3pPr marL="1371600" lvl="2" indent="-333756" algn="l">
              <a:lnSpc>
                <a:spcPct val="150000"/>
              </a:lnSpc>
              <a:spcBef>
                <a:spcPts val="600"/>
              </a:spcBef>
              <a:spcAft>
                <a:spcPts val="0"/>
              </a:spcAft>
              <a:buSzPts val="1656"/>
              <a:buChar char="◼"/>
              <a:defRPr/>
            </a:lvl3pPr>
            <a:lvl4pPr marL="1828800" lvl="3" indent="-333756" algn="l">
              <a:lnSpc>
                <a:spcPct val="150000"/>
              </a:lnSpc>
              <a:spcBef>
                <a:spcPts val="600"/>
              </a:spcBef>
              <a:spcAft>
                <a:spcPts val="0"/>
              </a:spcAft>
              <a:buSzPts val="1656"/>
              <a:buChar char="◼"/>
              <a:defRPr/>
            </a:lvl4pPr>
            <a:lvl5pPr marL="2286000" lvl="4" indent="-333756" algn="l">
              <a:lnSpc>
                <a:spcPct val="150000"/>
              </a:lnSpc>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26" name="Google Shape;26;p3"/>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normAutofit/>
          </a:bodyPr>
          <a:lstStyle>
            <a:lvl1pPr marL="457200" lvl="0" indent="-333756" algn="l">
              <a:lnSpc>
                <a:spcPct val="150000"/>
              </a:lnSpc>
              <a:spcBef>
                <a:spcPts val="360"/>
              </a:spcBef>
              <a:spcAft>
                <a:spcPts val="0"/>
              </a:spcAft>
              <a:buSzPts val="1656"/>
              <a:buChar char="◼"/>
              <a:defRPr/>
            </a:lvl1pPr>
            <a:lvl2pPr marL="914400" lvl="1" indent="-333756" algn="l">
              <a:lnSpc>
                <a:spcPct val="150000"/>
              </a:lnSpc>
              <a:spcBef>
                <a:spcPts val="600"/>
              </a:spcBef>
              <a:spcAft>
                <a:spcPts val="0"/>
              </a:spcAft>
              <a:buSzPts val="1656"/>
              <a:buChar char="◼"/>
              <a:defRPr/>
            </a:lvl2pPr>
            <a:lvl3pPr marL="1371600" lvl="2" indent="-333756" algn="l">
              <a:lnSpc>
                <a:spcPct val="150000"/>
              </a:lnSpc>
              <a:spcBef>
                <a:spcPts val="600"/>
              </a:spcBef>
              <a:spcAft>
                <a:spcPts val="0"/>
              </a:spcAft>
              <a:buSzPts val="1656"/>
              <a:buChar char="◼"/>
              <a:defRPr/>
            </a:lvl3pPr>
            <a:lvl4pPr marL="1828800" lvl="3" indent="-333756" algn="l">
              <a:lnSpc>
                <a:spcPct val="150000"/>
              </a:lnSpc>
              <a:spcBef>
                <a:spcPts val="600"/>
              </a:spcBef>
              <a:spcAft>
                <a:spcPts val="0"/>
              </a:spcAft>
              <a:buSzPts val="1656"/>
              <a:buChar char="◼"/>
              <a:defRPr/>
            </a:lvl4pPr>
            <a:lvl5pPr marL="2286000" lvl="4" indent="-333756" algn="l">
              <a:lnSpc>
                <a:spcPct val="150000"/>
              </a:lnSpc>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27" name="Google Shape;27;p3"/>
          <p:cNvSpPr txBox="1">
            <a:spLocks noGrp="1"/>
          </p:cNvSpPr>
          <p:nvPr>
            <p:ph type="sldNum" idx="12"/>
          </p:nvPr>
        </p:nvSpPr>
        <p:spPr>
          <a:xfrm>
            <a:off x="10558299" y="6208410"/>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28" name="Google Shape;28;p3"/>
          <p:cNvSpPr txBox="1"/>
          <p:nvPr/>
        </p:nvSpPr>
        <p:spPr>
          <a:xfrm>
            <a:off x="10558299" y="6208411"/>
            <a:ext cx="105250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GB" sz="900" b="0" i="0" u="none" strike="noStrike" cap="none">
                <a:solidFill>
                  <a:srgbClr val="019266"/>
                </a:solidFill>
                <a:latin typeface="Gill Sans"/>
                <a:ea typeface="Gill Sans"/>
                <a:cs typeface="Gill Sans"/>
                <a:sym typeface="Gill Sans"/>
              </a:rPr>
              <a:t>‹#›</a:t>
            </a:fld>
            <a:endParaRPr sz="900" b="0" i="0" u="none" strike="noStrike" cap="none">
              <a:solidFill>
                <a:srgbClr val="019266"/>
              </a:solidFill>
              <a:latin typeface="Gill Sans"/>
              <a:ea typeface="Gill Sans"/>
              <a:cs typeface="Gill Sans"/>
              <a:sym typeface="Gill Sans"/>
            </a:endParaRPr>
          </a:p>
        </p:txBody>
      </p:sp>
      <p:pic>
        <p:nvPicPr>
          <p:cNvPr id="29" name="Google Shape;29;p3"/>
          <p:cNvPicPr preferRelativeResize="0"/>
          <p:nvPr/>
        </p:nvPicPr>
        <p:blipFill rotWithShape="1">
          <a:blip r:embed="rId3">
            <a:alphaModFix/>
          </a:blip>
          <a:srcRect/>
          <a:stretch/>
        </p:blipFill>
        <p:spPr>
          <a:xfrm>
            <a:off x="10958381" y="6264801"/>
            <a:ext cx="252343" cy="252343"/>
          </a:xfrm>
          <a:prstGeom prst="rect">
            <a:avLst/>
          </a:prstGeom>
          <a:noFill/>
          <a:ln>
            <a:noFill/>
          </a:ln>
        </p:spPr>
      </p:pic>
      <p:pic>
        <p:nvPicPr>
          <p:cNvPr id="30" name="Google Shape;30;p3"/>
          <p:cNvPicPr preferRelativeResize="0"/>
          <p:nvPr/>
        </p:nvPicPr>
        <p:blipFill rotWithShape="1">
          <a:blip r:embed="rId4">
            <a:alphaModFix/>
          </a:blip>
          <a:srcRect/>
          <a:stretch/>
        </p:blipFill>
        <p:spPr>
          <a:xfrm>
            <a:off x="446534" y="138953"/>
            <a:ext cx="1945497" cy="720000"/>
          </a:xfrm>
          <a:prstGeom prst="rect">
            <a:avLst/>
          </a:prstGeom>
          <a:noFill/>
          <a:ln>
            <a:noFill/>
          </a:ln>
        </p:spPr>
      </p:pic>
      <p:pic>
        <p:nvPicPr>
          <p:cNvPr id="31" name="Google Shape;31;p3"/>
          <p:cNvPicPr preferRelativeResize="0"/>
          <p:nvPr/>
        </p:nvPicPr>
        <p:blipFill rotWithShape="1">
          <a:blip r:embed="rId5">
            <a:alphaModFix/>
          </a:blip>
          <a:srcRect/>
          <a:stretch/>
        </p:blipFill>
        <p:spPr>
          <a:xfrm>
            <a:off x="446534" y="6208411"/>
            <a:ext cx="2230747" cy="46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type="obj">
  <p:cSld name="OBJECT">
    <p:bg>
      <p:bgPr>
        <a:blipFill>
          <a:blip r:embed="rId2">
            <a:alphaModFix amt="50000"/>
          </a:blip>
          <a:stretch>
            <a:fillRect/>
          </a:stretch>
        </a:blipFill>
        <a:effectLst/>
      </p:bgPr>
    </p:bg>
    <p:spTree>
      <p:nvGrpSpPr>
        <p:cNvPr id="1" name="Shape 32"/>
        <p:cNvGrpSpPr/>
        <p:nvPr/>
      </p:nvGrpSpPr>
      <p:grpSpPr>
        <a:xfrm>
          <a:off x="0" y="0"/>
          <a:ext cx="0" cy="0"/>
          <a:chOff x="0" y="0"/>
          <a:chExt cx="0" cy="0"/>
        </a:xfrm>
      </p:grpSpPr>
      <p:sp>
        <p:nvSpPr>
          <p:cNvPr id="33" name="Google Shape;33;p4"/>
          <p:cNvSpPr txBox="1">
            <a:spLocks noGrp="1"/>
          </p:cNvSpPr>
          <p:nvPr>
            <p:ph type="title"/>
          </p:nvPr>
        </p:nvSpPr>
        <p:spPr>
          <a:xfrm>
            <a:off x="581192" y="963494"/>
            <a:ext cx="11029616" cy="75246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19266"/>
              </a:buClr>
              <a:buSzPts val="2800"/>
              <a:buFont typeface="Arial"/>
              <a:buNone/>
              <a:defRPr>
                <a:solidFill>
                  <a:srgbClr val="019266"/>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lvl1pPr marL="457200" lvl="0" indent="-333756" algn="l">
              <a:lnSpc>
                <a:spcPct val="150000"/>
              </a:lnSpc>
              <a:spcBef>
                <a:spcPts val="360"/>
              </a:spcBef>
              <a:spcAft>
                <a:spcPts val="0"/>
              </a:spcAft>
              <a:buClr>
                <a:srgbClr val="00C897"/>
              </a:buClr>
              <a:buSzPts val="1656"/>
              <a:buChar char="◼"/>
              <a:defRPr/>
            </a:lvl1pPr>
            <a:lvl2pPr marL="914400" lvl="1" indent="-322072" algn="l">
              <a:lnSpc>
                <a:spcPct val="150000"/>
              </a:lnSpc>
              <a:spcBef>
                <a:spcPts val="600"/>
              </a:spcBef>
              <a:spcAft>
                <a:spcPts val="0"/>
              </a:spcAft>
              <a:buClr>
                <a:srgbClr val="00C897"/>
              </a:buClr>
              <a:buSzPts val="1472"/>
              <a:buChar char="◼"/>
              <a:defRPr/>
            </a:lvl2pPr>
            <a:lvl3pPr marL="1371600" lvl="2" indent="-310388" algn="l">
              <a:lnSpc>
                <a:spcPct val="150000"/>
              </a:lnSpc>
              <a:spcBef>
                <a:spcPts val="600"/>
              </a:spcBef>
              <a:spcAft>
                <a:spcPts val="0"/>
              </a:spcAft>
              <a:buClr>
                <a:srgbClr val="00C897"/>
              </a:buClr>
              <a:buSzPts val="1288"/>
              <a:buChar char="◼"/>
              <a:defRPr/>
            </a:lvl3pPr>
            <a:lvl4pPr marL="1828800" lvl="3" indent="-298703" algn="l">
              <a:lnSpc>
                <a:spcPct val="150000"/>
              </a:lnSpc>
              <a:spcBef>
                <a:spcPts val="600"/>
              </a:spcBef>
              <a:spcAft>
                <a:spcPts val="0"/>
              </a:spcAft>
              <a:buClr>
                <a:srgbClr val="00C897"/>
              </a:buClr>
              <a:buSzPts val="1104"/>
              <a:buChar char="◼"/>
              <a:defRPr/>
            </a:lvl4pPr>
            <a:lvl5pPr marL="2286000" lvl="4" indent="-298704" algn="l">
              <a:lnSpc>
                <a:spcPct val="150000"/>
              </a:lnSpc>
              <a:spcBef>
                <a:spcPts val="600"/>
              </a:spcBef>
              <a:spcAft>
                <a:spcPts val="0"/>
              </a:spcAft>
              <a:buClr>
                <a:srgbClr val="00C897"/>
              </a:buClr>
              <a:buSzPts val="1104"/>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35" name="Google Shape;35;p4"/>
          <p:cNvSpPr txBox="1">
            <a:spLocks noGrp="1"/>
          </p:cNvSpPr>
          <p:nvPr>
            <p:ph type="sldNum" idx="12"/>
          </p:nvPr>
        </p:nvSpPr>
        <p:spPr>
          <a:xfrm>
            <a:off x="10558299" y="6208411"/>
            <a:ext cx="10525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36" name="Google Shape;36;p4"/>
          <p:cNvPicPr preferRelativeResize="0"/>
          <p:nvPr/>
        </p:nvPicPr>
        <p:blipFill rotWithShape="1">
          <a:blip r:embed="rId3">
            <a:alphaModFix/>
          </a:blip>
          <a:srcRect/>
          <a:stretch/>
        </p:blipFill>
        <p:spPr>
          <a:xfrm>
            <a:off x="10958381" y="6264801"/>
            <a:ext cx="252343" cy="252343"/>
          </a:xfrm>
          <a:prstGeom prst="rect">
            <a:avLst/>
          </a:prstGeom>
          <a:noFill/>
          <a:ln>
            <a:noFill/>
          </a:ln>
        </p:spPr>
      </p:pic>
      <p:pic>
        <p:nvPicPr>
          <p:cNvPr id="37" name="Google Shape;37;p4"/>
          <p:cNvPicPr preferRelativeResize="0"/>
          <p:nvPr/>
        </p:nvPicPr>
        <p:blipFill rotWithShape="1">
          <a:blip r:embed="rId4">
            <a:alphaModFix/>
          </a:blip>
          <a:srcRect/>
          <a:stretch/>
        </p:blipFill>
        <p:spPr>
          <a:xfrm>
            <a:off x="446534" y="138953"/>
            <a:ext cx="1945497" cy="720000"/>
          </a:xfrm>
          <a:prstGeom prst="rect">
            <a:avLst/>
          </a:prstGeom>
          <a:noFill/>
          <a:ln>
            <a:noFill/>
          </a:ln>
        </p:spPr>
      </p:pic>
      <p:pic>
        <p:nvPicPr>
          <p:cNvPr id="38" name="Google Shape;38;p4"/>
          <p:cNvPicPr preferRelativeResize="0"/>
          <p:nvPr/>
        </p:nvPicPr>
        <p:blipFill rotWithShape="1">
          <a:blip r:embed="rId5">
            <a:alphaModFix/>
          </a:blip>
          <a:srcRect/>
          <a:stretch/>
        </p:blipFill>
        <p:spPr>
          <a:xfrm>
            <a:off x="446534" y="6208411"/>
            <a:ext cx="2230747" cy="46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9"/>
        <p:cNvGrpSpPr/>
        <p:nvPr/>
      </p:nvGrpSpPr>
      <p:grpSpPr>
        <a:xfrm>
          <a:off x="0" y="0"/>
          <a:ext cx="0" cy="0"/>
          <a:chOff x="0" y="0"/>
          <a:chExt cx="0" cy="0"/>
        </a:xfrm>
      </p:grpSpPr>
      <p:sp>
        <p:nvSpPr>
          <p:cNvPr id="40" name="Google Shape;40;p5"/>
          <p:cNvSpPr txBox="1">
            <a:spLocks noGrp="1"/>
          </p:cNvSpPr>
          <p:nvPr>
            <p:ph type="title"/>
          </p:nvPr>
        </p:nvSpPr>
        <p:spPr>
          <a:xfrm>
            <a:off x="581193" y="1000316"/>
            <a:ext cx="11029616" cy="717673"/>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19266"/>
              </a:buClr>
              <a:buSzPts val="2800"/>
              <a:buFont typeface="Arial"/>
              <a:buNone/>
              <a:defRPr>
                <a:solidFill>
                  <a:srgbClr val="019266"/>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body" idx="1"/>
          </p:nvPr>
        </p:nvSpPr>
        <p:spPr>
          <a:xfrm>
            <a:off x="581193" y="2228003"/>
            <a:ext cx="5422390" cy="3633047"/>
          </a:xfrm>
          <a:prstGeom prst="rect">
            <a:avLst/>
          </a:prstGeom>
          <a:noFill/>
          <a:ln>
            <a:noFill/>
          </a:ln>
        </p:spPr>
        <p:txBody>
          <a:bodyPr spcFirstLastPara="1" wrap="square" lIns="91425" tIns="45700" rIns="91425" bIns="45700" anchor="ctr" anchorCtr="0">
            <a:normAutofit/>
          </a:bodyPr>
          <a:lstStyle>
            <a:lvl1pPr marL="457200" lvl="0" indent="-333756" algn="l">
              <a:lnSpc>
                <a:spcPct val="150000"/>
              </a:lnSpc>
              <a:spcBef>
                <a:spcPts val="360"/>
              </a:spcBef>
              <a:spcAft>
                <a:spcPts val="0"/>
              </a:spcAft>
              <a:buSzPts val="1656"/>
              <a:buChar char="◼"/>
              <a:defRPr/>
            </a:lvl1pPr>
            <a:lvl2pPr marL="914400" lvl="1" indent="-333756" algn="l">
              <a:lnSpc>
                <a:spcPct val="150000"/>
              </a:lnSpc>
              <a:spcBef>
                <a:spcPts val="600"/>
              </a:spcBef>
              <a:spcAft>
                <a:spcPts val="0"/>
              </a:spcAft>
              <a:buSzPts val="1656"/>
              <a:buChar char="◼"/>
              <a:defRPr/>
            </a:lvl2pPr>
            <a:lvl3pPr marL="1371600" lvl="2" indent="-333756" algn="l">
              <a:lnSpc>
                <a:spcPct val="150000"/>
              </a:lnSpc>
              <a:spcBef>
                <a:spcPts val="600"/>
              </a:spcBef>
              <a:spcAft>
                <a:spcPts val="0"/>
              </a:spcAft>
              <a:buSzPts val="1656"/>
              <a:buChar char="◼"/>
              <a:defRPr/>
            </a:lvl3pPr>
            <a:lvl4pPr marL="1828800" lvl="3" indent="-333756" algn="l">
              <a:lnSpc>
                <a:spcPct val="150000"/>
              </a:lnSpc>
              <a:spcBef>
                <a:spcPts val="600"/>
              </a:spcBef>
              <a:spcAft>
                <a:spcPts val="0"/>
              </a:spcAft>
              <a:buSzPts val="1656"/>
              <a:buChar char="◼"/>
              <a:defRPr/>
            </a:lvl4pPr>
            <a:lvl5pPr marL="2286000" lvl="4" indent="-333756" algn="l">
              <a:lnSpc>
                <a:spcPct val="150000"/>
              </a:lnSpc>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42" name="Google Shape;42;p5"/>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normAutofit/>
          </a:bodyPr>
          <a:lstStyle>
            <a:lvl1pPr marL="457200" lvl="0" indent="-333756" algn="l">
              <a:lnSpc>
                <a:spcPct val="150000"/>
              </a:lnSpc>
              <a:spcBef>
                <a:spcPts val="360"/>
              </a:spcBef>
              <a:spcAft>
                <a:spcPts val="0"/>
              </a:spcAft>
              <a:buSzPts val="1656"/>
              <a:buChar char="◼"/>
              <a:defRPr/>
            </a:lvl1pPr>
            <a:lvl2pPr marL="914400" lvl="1" indent="-333756" algn="l">
              <a:lnSpc>
                <a:spcPct val="150000"/>
              </a:lnSpc>
              <a:spcBef>
                <a:spcPts val="600"/>
              </a:spcBef>
              <a:spcAft>
                <a:spcPts val="0"/>
              </a:spcAft>
              <a:buSzPts val="1656"/>
              <a:buChar char="◼"/>
              <a:defRPr/>
            </a:lvl2pPr>
            <a:lvl3pPr marL="1371600" lvl="2" indent="-333756" algn="l">
              <a:lnSpc>
                <a:spcPct val="150000"/>
              </a:lnSpc>
              <a:spcBef>
                <a:spcPts val="600"/>
              </a:spcBef>
              <a:spcAft>
                <a:spcPts val="0"/>
              </a:spcAft>
              <a:buSzPts val="1656"/>
              <a:buChar char="◼"/>
              <a:defRPr/>
            </a:lvl3pPr>
            <a:lvl4pPr marL="1828800" lvl="3" indent="-333756" algn="l">
              <a:lnSpc>
                <a:spcPct val="150000"/>
              </a:lnSpc>
              <a:spcBef>
                <a:spcPts val="600"/>
              </a:spcBef>
              <a:spcAft>
                <a:spcPts val="0"/>
              </a:spcAft>
              <a:buSzPts val="1656"/>
              <a:buChar char="◼"/>
              <a:defRPr/>
            </a:lvl4pPr>
            <a:lvl5pPr marL="2286000" lvl="4" indent="-333756" algn="l">
              <a:lnSpc>
                <a:spcPct val="150000"/>
              </a:lnSpc>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43" name="Google Shape;43;p5"/>
          <p:cNvSpPr txBox="1">
            <a:spLocks noGrp="1"/>
          </p:cNvSpPr>
          <p:nvPr>
            <p:ph type="sldNum" idx="12"/>
          </p:nvPr>
        </p:nvSpPr>
        <p:spPr>
          <a:xfrm>
            <a:off x="10558299" y="6208410"/>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4" name="Google Shape;44;p5"/>
          <p:cNvSpPr txBox="1"/>
          <p:nvPr/>
        </p:nvSpPr>
        <p:spPr>
          <a:xfrm>
            <a:off x="10558299" y="6208411"/>
            <a:ext cx="105250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GB" sz="900">
                <a:solidFill>
                  <a:srgbClr val="019266"/>
                </a:solidFill>
                <a:latin typeface="Gill Sans"/>
                <a:ea typeface="Gill Sans"/>
                <a:cs typeface="Gill Sans"/>
                <a:sym typeface="Gill Sans"/>
              </a:rPr>
              <a:t>‹#›</a:t>
            </a:fld>
            <a:endParaRPr sz="900">
              <a:solidFill>
                <a:srgbClr val="019266"/>
              </a:solidFill>
              <a:latin typeface="Gill Sans"/>
              <a:ea typeface="Gill Sans"/>
              <a:cs typeface="Gill Sans"/>
              <a:sym typeface="Gill Sans"/>
            </a:endParaRPr>
          </a:p>
        </p:txBody>
      </p:sp>
      <p:pic>
        <p:nvPicPr>
          <p:cNvPr id="45" name="Google Shape;45;p5"/>
          <p:cNvPicPr preferRelativeResize="0"/>
          <p:nvPr/>
        </p:nvPicPr>
        <p:blipFill rotWithShape="1">
          <a:blip r:embed="rId2">
            <a:alphaModFix/>
          </a:blip>
          <a:srcRect/>
          <a:stretch/>
        </p:blipFill>
        <p:spPr>
          <a:xfrm>
            <a:off x="10958381" y="6264801"/>
            <a:ext cx="252343" cy="252343"/>
          </a:xfrm>
          <a:prstGeom prst="rect">
            <a:avLst/>
          </a:prstGeom>
          <a:noFill/>
          <a:ln>
            <a:noFill/>
          </a:ln>
        </p:spPr>
      </p:pic>
      <p:pic>
        <p:nvPicPr>
          <p:cNvPr id="46" name="Google Shape;46;p5"/>
          <p:cNvPicPr preferRelativeResize="0"/>
          <p:nvPr/>
        </p:nvPicPr>
        <p:blipFill rotWithShape="1">
          <a:blip r:embed="rId3">
            <a:alphaModFix/>
          </a:blip>
          <a:srcRect/>
          <a:stretch/>
        </p:blipFill>
        <p:spPr>
          <a:xfrm>
            <a:off x="11364000" y="0"/>
            <a:ext cx="828000" cy="828000"/>
          </a:xfrm>
          <a:prstGeom prst="rect">
            <a:avLst/>
          </a:prstGeom>
          <a:noFill/>
          <a:ln>
            <a:noFill/>
          </a:ln>
        </p:spPr>
      </p:pic>
      <p:pic>
        <p:nvPicPr>
          <p:cNvPr id="47" name="Google Shape;47;p5"/>
          <p:cNvPicPr preferRelativeResize="0"/>
          <p:nvPr/>
        </p:nvPicPr>
        <p:blipFill rotWithShape="1">
          <a:blip r:embed="rId4">
            <a:alphaModFix/>
          </a:blip>
          <a:srcRect/>
          <a:stretch/>
        </p:blipFill>
        <p:spPr>
          <a:xfrm>
            <a:off x="446534" y="138953"/>
            <a:ext cx="1945497" cy="720000"/>
          </a:xfrm>
          <a:prstGeom prst="rect">
            <a:avLst/>
          </a:prstGeom>
          <a:noFill/>
          <a:ln>
            <a:noFill/>
          </a:ln>
        </p:spPr>
      </p:pic>
      <p:pic>
        <p:nvPicPr>
          <p:cNvPr id="48" name="Google Shape;48;p5"/>
          <p:cNvPicPr preferRelativeResize="0"/>
          <p:nvPr/>
        </p:nvPicPr>
        <p:blipFill rotWithShape="1">
          <a:blip r:embed="rId5">
            <a:alphaModFix/>
          </a:blip>
          <a:srcRect/>
          <a:stretch/>
        </p:blipFill>
        <p:spPr>
          <a:xfrm>
            <a:off x="446534" y="6208411"/>
            <a:ext cx="2230747" cy="46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wo Content">
  <p:cSld name="2_Two Content">
    <p:bg>
      <p:bgPr>
        <a:blipFill>
          <a:blip r:embed="rId2">
            <a:alphaModFix amt="50000"/>
          </a:blip>
          <a:stretch>
            <a:fillRect/>
          </a:stretch>
        </a:blipFill>
        <a:effectLst/>
      </p:bgPr>
    </p:bg>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581193" y="1000316"/>
            <a:ext cx="11029616" cy="717673"/>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19266"/>
              </a:buClr>
              <a:buSzPts val="2800"/>
              <a:buFont typeface="Arial"/>
              <a:buNone/>
              <a:defRPr>
                <a:solidFill>
                  <a:srgbClr val="019266"/>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
          <p:cNvSpPr txBox="1">
            <a:spLocks noGrp="1"/>
          </p:cNvSpPr>
          <p:nvPr>
            <p:ph type="body" idx="1"/>
          </p:nvPr>
        </p:nvSpPr>
        <p:spPr>
          <a:xfrm>
            <a:off x="581193" y="2228003"/>
            <a:ext cx="5422390" cy="3633047"/>
          </a:xfrm>
          <a:prstGeom prst="rect">
            <a:avLst/>
          </a:prstGeom>
          <a:noFill/>
          <a:ln>
            <a:noFill/>
          </a:ln>
        </p:spPr>
        <p:txBody>
          <a:bodyPr spcFirstLastPara="1" wrap="square" lIns="91425" tIns="45700" rIns="91425" bIns="45700" anchor="ctr" anchorCtr="0">
            <a:normAutofit/>
          </a:bodyPr>
          <a:lstStyle>
            <a:lvl1pPr marL="457200" lvl="0" indent="-333756" algn="l">
              <a:lnSpc>
                <a:spcPct val="150000"/>
              </a:lnSpc>
              <a:spcBef>
                <a:spcPts val="360"/>
              </a:spcBef>
              <a:spcAft>
                <a:spcPts val="0"/>
              </a:spcAft>
              <a:buSzPts val="1656"/>
              <a:buChar char="◼"/>
              <a:defRPr/>
            </a:lvl1pPr>
            <a:lvl2pPr marL="914400" lvl="1" indent="-333756" algn="l">
              <a:lnSpc>
                <a:spcPct val="150000"/>
              </a:lnSpc>
              <a:spcBef>
                <a:spcPts val="600"/>
              </a:spcBef>
              <a:spcAft>
                <a:spcPts val="0"/>
              </a:spcAft>
              <a:buSzPts val="1656"/>
              <a:buChar char="◼"/>
              <a:defRPr/>
            </a:lvl2pPr>
            <a:lvl3pPr marL="1371600" lvl="2" indent="-333756" algn="l">
              <a:lnSpc>
                <a:spcPct val="150000"/>
              </a:lnSpc>
              <a:spcBef>
                <a:spcPts val="600"/>
              </a:spcBef>
              <a:spcAft>
                <a:spcPts val="0"/>
              </a:spcAft>
              <a:buSzPts val="1656"/>
              <a:buChar char="◼"/>
              <a:defRPr/>
            </a:lvl3pPr>
            <a:lvl4pPr marL="1828800" lvl="3" indent="-333756" algn="l">
              <a:lnSpc>
                <a:spcPct val="150000"/>
              </a:lnSpc>
              <a:spcBef>
                <a:spcPts val="600"/>
              </a:spcBef>
              <a:spcAft>
                <a:spcPts val="0"/>
              </a:spcAft>
              <a:buSzPts val="1656"/>
              <a:buChar char="◼"/>
              <a:defRPr/>
            </a:lvl4pPr>
            <a:lvl5pPr marL="2286000" lvl="4" indent="-333756" algn="l">
              <a:lnSpc>
                <a:spcPct val="150000"/>
              </a:lnSpc>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52" name="Google Shape;52;p6"/>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normAutofit/>
          </a:bodyPr>
          <a:lstStyle>
            <a:lvl1pPr marL="457200" lvl="0" indent="-333756" algn="l">
              <a:lnSpc>
                <a:spcPct val="150000"/>
              </a:lnSpc>
              <a:spcBef>
                <a:spcPts val="360"/>
              </a:spcBef>
              <a:spcAft>
                <a:spcPts val="0"/>
              </a:spcAft>
              <a:buSzPts val="1656"/>
              <a:buChar char="◼"/>
              <a:defRPr/>
            </a:lvl1pPr>
            <a:lvl2pPr marL="914400" lvl="1" indent="-333756" algn="l">
              <a:lnSpc>
                <a:spcPct val="150000"/>
              </a:lnSpc>
              <a:spcBef>
                <a:spcPts val="600"/>
              </a:spcBef>
              <a:spcAft>
                <a:spcPts val="0"/>
              </a:spcAft>
              <a:buSzPts val="1656"/>
              <a:buChar char="◼"/>
              <a:defRPr/>
            </a:lvl2pPr>
            <a:lvl3pPr marL="1371600" lvl="2" indent="-333756" algn="l">
              <a:lnSpc>
                <a:spcPct val="150000"/>
              </a:lnSpc>
              <a:spcBef>
                <a:spcPts val="600"/>
              </a:spcBef>
              <a:spcAft>
                <a:spcPts val="0"/>
              </a:spcAft>
              <a:buSzPts val="1656"/>
              <a:buChar char="◼"/>
              <a:defRPr/>
            </a:lvl3pPr>
            <a:lvl4pPr marL="1828800" lvl="3" indent="-333756" algn="l">
              <a:lnSpc>
                <a:spcPct val="150000"/>
              </a:lnSpc>
              <a:spcBef>
                <a:spcPts val="600"/>
              </a:spcBef>
              <a:spcAft>
                <a:spcPts val="0"/>
              </a:spcAft>
              <a:buSzPts val="1656"/>
              <a:buChar char="◼"/>
              <a:defRPr/>
            </a:lvl4pPr>
            <a:lvl5pPr marL="2286000" lvl="4" indent="-333756" algn="l">
              <a:lnSpc>
                <a:spcPct val="150000"/>
              </a:lnSpc>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53" name="Google Shape;53;p6"/>
          <p:cNvSpPr txBox="1">
            <a:spLocks noGrp="1"/>
          </p:cNvSpPr>
          <p:nvPr>
            <p:ph type="sldNum" idx="12"/>
          </p:nvPr>
        </p:nvSpPr>
        <p:spPr>
          <a:xfrm>
            <a:off x="10558299" y="6208410"/>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54" name="Google Shape;54;p6"/>
          <p:cNvSpPr txBox="1"/>
          <p:nvPr/>
        </p:nvSpPr>
        <p:spPr>
          <a:xfrm>
            <a:off x="10558299" y="6208411"/>
            <a:ext cx="1052508"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GB" sz="900">
                <a:solidFill>
                  <a:srgbClr val="019266"/>
                </a:solidFill>
                <a:latin typeface="Gill Sans"/>
                <a:ea typeface="Gill Sans"/>
                <a:cs typeface="Gill Sans"/>
                <a:sym typeface="Gill Sans"/>
              </a:rPr>
              <a:t>‹#›</a:t>
            </a:fld>
            <a:endParaRPr sz="900">
              <a:solidFill>
                <a:srgbClr val="019266"/>
              </a:solidFill>
              <a:latin typeface="Gill Sans"/>
              <a:ea typeface="Gill Sans"/>
              <a:cs typeface="Gill Sans"/>
              <a:sym typeface="Gill Sans"/>
            </a:endParaRPr>
          </a:p>
        </p:txBody>
      </p:sp>
      <p:pic>
        <p:nvPicPr>
          <p:cNvPr id="55" name="Google Shape;55;p6"/>
          <p:cNvPicPr preferRelativeResize="0"/>
          <p:nvPr/>
        </p:nvPicPr>
        <p:blipFill rotWithShape="1">
          <a:blip r:embed="rId3">
            <a:alphaModFix/>
          </a:blip>
          <a:srcRect/>
          <a:stretch/>
        </p:blipFill>
        <p:spPr>
          <a:xfrm>
            <a:off x="10958381" y="6264801"/>
            <a:ext cx="252343" cy="252343"/>
          </a:xfrm>
          <a:prstGeom prst="rect">
            <a:avLst/>
          </a:prstGeom>
          <a:noFill/>
          <a:ln>
            <a:noFill/>
          </a:ln>
        </p:spPr>
      </p:pic>
      <p:pic>
        <p:nvPicPr>
          <p:cNvPr id="56" name="Google Shape;56;p6"/>
          <p:cNvPicPr preferRelativeResize="0"/>
          <p:nvPr/>
        </p:nvPicPr>
        <p:blipFill rotWithShape="1">
          <a:blip r:embed="rId4">
            <a:alphaModFix/>
          </a:blip>
          <a:srcRect/>
          <a:stretch/>
        </p:blipFill>
        <p:spPr>
          <a:xfrm>
            <a:off x="446534" y="138953"/>
            <a:ext cx="1945497" cy="720000"/>
          </a:xfrm>
          <a:prstGeom prst="rect">
            <a:avLst/>
          </a:prstGeom>
          <a:noFill/>
          <a:ln>
            <a:noFill/>
          </a:ln>
        </p:spPr>
      </p:pic>
      <p:pic>
        <p:nvPicPr>
          <p:cNvPr id="57" name="Google Shape;57;p6"/>
          <p:cNvPicPr preferRelativeResize="0"/>
          <p:nvPr/>
        </p:nvPicPr>
        <p:blipFill rotWithShape="1">
          <a:blip r:embed="rId5">
            <a:alphaModFix/>
          </a:blip>
          <a:srcRect/>
          <a:stretch/>
        </p:blipFill>
        <p:spPr>
          <a:xfrm>
            <a:off x="446534" y="6208411"/>
            <a:ext cx="2230747" cy="46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Slide">
  <p:cSld name="3_Title Slide">
    <p:bg>
      <p:bgPr>
        <a:solidFill>
          <a:schemeClr val="lt1"/>
        </a:solidFill>
        <a:effectLst/>
      </p:bgPr>
    </p:bg>
    <p:spTree>
      <p:nvGrpSpPr>
        <p:cNvPr id="1" name="Shape 58"/>
        <p:cNvGrpSpPr/>
        <p:nvPr/>
      </p:nvGrpSpPr>
      <p:grpSpPr>
        <a:xfrm>
          <a:off x="0" y="0"/>
          <a:ext cx="0" cy="0"/>
          <a:chOff x="0" y="0"/>
          <a:chExt cx="0" cy="0"/>
        </a:xfrm>
      </p:grpSpPr>
      <p:pic>
        <p:nvPicPr>
          <p:cNvPr id="59" name="Google Shape;59;p7"/>
          <p:cNvPicPr preferRelativeResize="0"/>
          <p:nvPr/>
        </p:nvPicPr>
        <p:blipFill rotWithShape="1">
          <a:blip r:embed="rId2">
            <a:alphaModFix/>
          </a:blip>
          <a:srcRect/>
          <a:stretch/>
        </p:blipFill>
        <p:spPr>
          <a:xfrm>
            <a:off x="7345680" y="0"/>
            <a:ext cx="4846320" cy="6858000"/>
          </a:xfrm>
          <a:prstGeom prst="rect">
            <a:avLst/>
          </a:prstGeom>
          <a:noFill/>
          <a:ln>
            <a:noFill/>
          </a:ln>
        </p:spPr>
      </p:pic>
      <p:sp>
        <p:nvSpPr>
          <p:cNvPr id="60" name="Google Shape;60;p7"/>
          <p:cNvSpPr txBox="1">
            <a:spLocks noGrp="1"/>
          </p:cNvSpPr>
          <p:nvPr>
            <p:ph type="ctrTitle"/>
          </p:nvPr>
        </p:nvSpPr>
        <p:spPr>
          <a:xfrm>
            <a:off x="647481" y="1754691"/>
            <a:ext cx="6505409" cy="1771717"/>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19266"/>
              </a:buClr>
              <a:buSzPts val="3600"/>
              <a:buFont typeface="Arial"/>
              <a:buNone/>
              <a:defRPr sz="3600">
                <a:solidFill>
                  <a:srgbClr val="01926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7"/>
          <p:cNvSpPr txBox="1">
            <a:spLocks noGrp="1"/>
          </p:cNvSpPr>
          <p:nvPr>
            <p:ph type="sldNum" idx="12"/>
          </p:nvPr>
        </p:nvSpPr>
        <p:spPr>
          <a:xfrm>
            <a:off x="10558300" y="6029781"/>
            <a:ext cx="10164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00ECA4"/>
                </a:solidFill>
                <a:latin typeface="Gill Sans"/>
                <a:ea typeface="Gill Sans"/>
                <a:cs typeface="Gill Sans"/>
                <a:sym typeface="Gill Sans"/>
              </a:defRPr>
            </a:lvl1pPr>
            <a:lvl2pPr marL="0" lvl="1" indent="0" algn="r">
              <a:spcBef>
                <a:spcPts val="0"/>
              </a:spcBef>
              <a:buNone/>
              <a:defRPr sz="900">
                <a:solidFill>
                  <a:srgbClr val="00ECA4"/>
                </a:solidFill>
                <a:latin typeface="Gill Sans"/>
                <a:ea typeface="Gill Sans"/>
                <a:cs typeface="Gill Sans"/>
                <a:sym typeface="Gill Sans"/>
              </a:defRPr>
            </a:lvl2pPr>
            <a:lvl3pPr marL="0" lvl="2" indent="0" algn="r">
              <a:spcBef>
                <a:spcPts val="0"/>
              </a:spcBef>
              <a:buNone/>
              <a:defRPr sz="900">
                <a:solidFill>
                  <a:srgbClr val="00ECA4"/>
                </a:solidFill>
                <a:latin typeface="Gill Sans"/>
                <a:ea typeface="Gill Sans"/>
                <a:cs typeface="Gill Sans"/>
                <a:sym typeface="Gill Sans"/>
              </a:defRPr>
            </a:lvl3pPr>
            <a:lvl4pPr marL="0" lvl="3" indent="0" algn="r">
              <a:spcBef>
                <a:spcPts val="0"/>
              </a:spcBef>
              <a:buNone/>
              <a:defRPr sz="900">
                <a:solidFill>
                  <a:srgbClr val="00ECA4"/>
                </a:solidFill>
                <a:latin typeface="Gill Sans"/>
                <a:ea typeface="Gill Sans"/>
                <a:cs typeface="Gill Sans"/>
                <a:sym typeface="Gill Sans"/>
              </a:defRPr>
            </a:lvl4pPr>
            <a:lvl5pPr marL="0" lvl="4" indent="0" algn="r">
              <a:spcBef>
                <a:spcPts val="0"/>
              </a:spcBef>
              <a:buNone/>
              <a:defRPr sz="900">
                <a:solidFill>
                  <a:srgbClr val="00ECA4"/>
                </a:solidFill>
                <a:latin typeface="Gill Sans"/>
                <a:ea typeface="Gill Sans"/>
                <a:cs typeface="Gill Sans"/>
                <a:sym typeface="Gill Sans"/>
              </a:defRPr>
            </a:lvl5pPr>
            <a:lvl6pPr marL="0" lvl="5" indent="0" algn="r">
              <a:spcBef>
                <a:spcPts val="0"/>
              </a:spcBef>
              <a:buNone/>
              <a:defRPr sz="900">
                <a:solidFill>
                  <a:srgbClr val="00ECA4"/>
                </a:solidFill>
                <a:latin typeface="Gill Sans"/>
                <a:ea typeface="Gill Sans"/>
                <a:cs typeface="Gill Sans"/>
                <a:sym typeface="Gill Sans"/>
              </a:defRPr>
            </a:lvl6pPr>
            <a:lvl7pPr marL="0" lvl="6" indent="0" algn="r">
              <a:spcBef>
                <a:spcPts val="0"/>
              </a:spcBef>
              <a:buNone/>
              <a:defRPr sz="900">
                <a:solidFill>
                  <a:srgbClr val="00ECA4"/>
                </a:solidFill>
                <a:latin typeface="Gill Sans"/>
                <a:ea typeface="Gill Sans"/>
                <a:cs typeface="Gill Sans"/>
                <a:sym typeface="Gill Sans"/>
              </a:defRPr>
            </a:lvl7pPr>
            <a:lvl8pPr marL="0" lvl="7" indent="0" algn="r">
              <a:spcBef>
                <a:spcPts val="0"/>
              </a:spcBef>
              <a:buNone/>
              <a:defRPr sz="900">
                <a:solidFill>
                  <a:srgbClr val="00ECA4"/>
                </a:solidFill>
                <a:latin typeface="Gill Sans"/>
                <a:ea typeface="Gill Sans"/>
                <a:cs typeface="Gill Sans"/>
                <a:sym typeface="Gill Sans"/>
              </a:defRPr>
            </a:lvl8pPr>
            <a:lvl9pPr marL="0" lvl="8" indent="0" algn="r">
              <a:spcBef>
                <a:spcPts val="0"/>
              </a:spcBef>
              <a:buNone/>
              <a:defRPr sz="900">
                <a:solidFill>
                  <a:srgbClr val="00ECA4"/>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GB"/>
              <a:t>‹#›</a:t>
            </a:fld>
            <a:endParaRPr/>
          </a:p>
        </p:txBody>
      </p:sp>
      <p:sp>
        <p:nvSpPr>
          <p:cNvPr id="62" name="Google Shape;62;p7"/>
          <p:cNvSpPr/>
          <p:nvPr/>
        </p:nvSpPr>
        <p:spPr>
          <a:xfrm>
            <a:off x="3553098" y="5886659"/>
            <a:ext cx="8021642" cy="854080"/>
          </a:xfrm>
          <a:prstGeom prst="rect">
            <a:avLst/>
          </a:prstGeom>
          <a:no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GB" sz="1100">
                <a:solidFill>
                  <a:srgbClr val="000000"/>
                </a:solidFill>
                <a:latin typeface="Arial"/>
                <a:ea typeface="Arial"/>
                <a:cs typeface="Arial"/>
                <a:sym typeface="Arial"/>
              </a:rPr>
              <a:t>NBS EduWORLD is funded by the European Union (Grant Agreement No. 101060525). Views and opinions expressed are however those of the author(s) only and do not necessarily reflect those of the European Union or the European Commission. Neither the European Union nor the granting authority can be held responsible for them.</a:t>
            </a:r>
            <a:endParaRPr sz="1100">
              <a:solidFill>
                <a:schemeClr val="dk1"/>
              </a:solidFill>
              <a:latin typeface="Arial"/>
              <a:ea typeface="Arial"/>
              <a:cs typeface="Arial"/>
              <a:sym typeface="Arial"/>
            </a:endParaRPr>
          </a:p>
        </p:txBody>
      </p:sp>
      <p:sp>
        <p:nvSpPr>
          <p:cNvPr id="63" name="Google Shape;63;p7"/>
          <p:cNvSpPr txBox="1">
            <a:spLocks noGrp="1"/>
          </p:cNvSpPr>
          <p:nvPr>
            <p:ph type="body" idx="1"/>
          </p:nvPr>
        </p:nvSpPr>
        <p:spPr>
          <a:xfrm>
            <a:off x="647481" y="4368185"/>
            <a:ext cx="6200128" cy="338948"/>
          </a:xfrm>
          <a:prstGeom prst="rect">
            <a:avLst/>
          </a:prstGeom>
          <a:noFill/>
          <a:ln>
            <a:noFill/>
          </a:ln>
        </p:spPr>
        <p:txBody>
          <a:bodyPr spcFirstLastPara="1" wrap="square" lIns="91425" tIns="45700" rIns="91425" bIns="45700" anchor="ctr" anchorCtr="0">
            <a:noAutofit/>
          </a:bodyPr>
          <a:lstStyle>
            <a:lvl1pPr marL="457200" lvl="0" indent="-228600" algn="l">
              <a:lnSpc>
                <a:spcPct val="150000"/>
              </a:lnSpc>
              <a:spcBef>
                <a:spcPts val="360"/>
              </a:spcBef>
              <a:spcAft>
                <a:spcPts val="0"/>
              </a:spcAft>
              <a:buSzPts val="1656"/>
              <a:buNone/>
              <a:defRPr sz="1800">
                <a:solidFill>
                  <a:schemeClr val="dk1"/>
                </a:solidFill>
                <a:latin typeface="Arial"/>
                <a:ea typeface="Arial"/>
                <a:cs typeface="Arial"/>
                <a:sym typeface="Arial"/>
              </a:defRPr>
            </a:lvl1pPr>
            <a:lvl2pPr marL="914400" lvl="1" indent="-228600" algn="l">
              <a:lnSpc>
                <a:spcPct val="150000"/>
              </a:lnSpc>
              <a:spcBef>
                <a:spcPts val="600"/>
              </a:spcBef>
              <a:spcAft>
                <a:spcPts val="0"/>
              </a:spcAft>
              <a:buSzPts val="1840"/>
              <a:buNone/>
              <a:defRPr sz="2000">
                <a:solidFill>
                  <a:srgbClr val="888888"/>
                </a:solidFill>
              </a:defRPr>
            </a:lvl2pPr>
            <a:lvl3pPr marL="1371600" lvl="2" indent="-228600" algn="l">
              <a:lnSpc>
                <a:spcPct val="150000"/>
              </a:lnSpc>
              <a:spcBef>
                <a:spcPts val="600"/>
              </a:spcBef>
              <a:spcAft>
                <a:spcPts val="0"/>
              </a:spcAft>
              <a:buSzPts val="1656"/>
              <a:buNone/>
              <a:defRPr sz="1800">
                <a:solidFill>
                  <a:srgbClr val="888888"/>
                </a:solidFill>
              </a:defRPr>
            </a:lvl3pPr>
            <a:lvl4pPr marL="1828800" lvl="3" indent="-228600" algn="l">
              <a:lnSpc>
                <a:spcPct val="150000"/>
              </a:lnSpc>
              <a:spcBef>
                <a:spcPts val="600"/>
              </a:spcBef>
              <a:spcAft>
                <a:spcPts val="0"/>
              </a:spcAft>
              <a:buSzPts val="1472"/>
              <a:buNone/>
              <a:defRPr sz="1600">
                <a:solidFill>
                  <a:srgbClr val="888888"/>
                </a:solidFill>
              </a:defRPr>
            </a:lvl4pPr>
            <a:lvl5pPr marL="2286000" lvl="4" indent="-228600" algn="l">
              <a:lnSpc>
                <a:spcPct val="150000"/>
              </a:lnSpc>
              <a:spcBef>
                <a:spcPts val="600"/>
              </a:spcBef>
              <a:spcAft>
                <a:spcPts val="0"/>
              </a:spcAft>
              <a:buSzPts val="1472"/>
              <a:buNone/>
              <a:defRPr sz="1600">
                <a:solidFill>
                  <a:srgbClr val="888888"/>
                </a:solidFill>
              </a:defRPr>
            </a:lvl5pPr>
            <a:lvl6pPr marL="2743200" lvl="5" indent="-228600" algn="l">
              <a:spcBef>
                <a:spcPts val="600"/>
              </a:spcBef>
              <a:spcAft>
                <a:spcPts val="0"/>
              </a:spcAft>
              <a:buSzPts val="1472"/>
              <a:buNone/>
              <a:defRPr sz="1600">
                <a:solidFill>
                  <a:srgbClr val="888888"/>
                </a:solidFill>
              </a:defRPr>
            </a:lvl6pPr>
            <a:lvl7pPr marL="3200400" lvl="6" indent="-228600" algn="l">
              <a:spcBef>
                <a:spcPts val="600"/>
              </a:spcBef>
              <a:spcAft>
                <a:spcPts val="0"/>
              </a:spcAft>
              <a:buSzPts val="1472"/>
              <a:buNone/>
              <a:defRPr sz="1600">
                <a:solidFill>
                  <a:srgbClr val="888888"/>
                </a:solidFill>
              </a:defRPr>
            </a:lvl7pPr>
            <a:lvl8pPr marL="3657600" lvl="7" indent="-228600" algn="l">
              <a:spcBef>
                <a:spcPts val="600"/>
              </a:spcBef>
              <a:spcAft>
                <a:spcPts val="0"/>
              </a:spcAft>
              <a:buSzPts val="1472"/>
              <a:buNone/>
              <a:defRPr sz="1600">
                <a:solidFill>
                  <a:srgbClr val="888888"/>
                </a:solidFill>
              </a:defRPr>
            </a:lvl8pPr>
            <a:lvl9pPr marL="4114800" lvl="8" indent="-228600" algn="l">
              <a:spcBef>
                <a:spcPts val="600"/>
              </a:spcBef>
              <a:spcAft>
                <a:spcPts val="600"/>
              </a:spcAft>
              <a:buSzPts val="1472"/>
              <a:buNone/>
              <a:defRPr sz="1600">
                <a:solidFill>
                  <a:srgbClr val="888888"/>
                </a:solidFill>
              </a:defRPr>
            </a:lvl9pPr>
          </a:lstStyle>
          <a:p>
            <a:endParaRPr/>
          </a:p>
        </p:txBody>
      </p:sp>
      <p:sp>
        <p:nvSpPr>
          <p:cNvPr id="64" name="Google Shape;64;p7"/>
          <p:cNvSpPr txBox="1">
            <a:spLocks noGrp="1"/>
          </p:cNvSpPr>
          <p:nvPr>
            <p:ph type="body" idx="2"/>
          </p:nvPr>
        </p:nvSpPr>
        <p:spPr>
          <a:xfrm>
            <a:off x="647481" y="4845828"/>
            <a:ext cx="6200128" cy="338948"/>
          </a:xfrm>
          <a:prstGeom prst="rect">
            <a:avLst/>
          </a:prstGeom>
          <a:noFill/>
          <a:ln>
            <a:noFill/>
          </a:ln>
        </p:spPr>
        <p:txBody>
          <a:bodyPr spcFirstLastPara="1" wrap="square" lIns="91425" tIns="45700" rIns="91425" bIns="45700" anchor="ctr" anchorCtr="0">
            <a:noAutofit/>
          </a:bodyPr>
          <a:lstStyle>
            <a:lvl1pPr marL="457200" lvl="0" indent="-228600" algn="l">
              <a:lnSpc>
                <a:spcPct val="150000"/>
              </a:lnSpc>
              <a:spcBef>
                <a:spcPts val="360"/>
              </a:spcBef>
              <a:spcAft>
                <a:spcPts val="0"/>
              </a:spcAft>
              <a:buSzPts val="1656"/>
              <a:buNone/>
              <a:defRPr sz="1800">
                <a:solidFill>
                  <a:schemeClr val="dk1"/>
                </a:solidFill>
                <a:latin typeface="Arial"/>
                <a:ea typeface="Arial"/>
                <a:cs typeface="Arial"/>
                <a:sym typeface="Arial"/>
              </a:defRPr>
            </a:lvl1pPr>
            <a:lvl2pPr marL="914400" lvl="1" indent="-228600" algn="l">
              <a:lnSpc>
                <a:spcPct val="150000"/>
              </a:lnSpc>
              <a:spcBef>
                <a:spcPts val="600"/>
              </a:spcBef>
              <a:spcAft>
                <a:spcPts val="0"/>
              </a:spcAft>
              <a:buSzPts val="1840"/>
              <a:buNone/>
              <a:defRPr sz="2000">
                <a:solidFill>
                  <a:srgbClr val="888888"/>
                </a:solidFill>
              </a:defRPr>
            </a:lvl2pPr>
            <a:lvl3pPr marL="1371600" lvl="2" indent="-228600" algn="l">
              <a:lnSpc>
                <a:spcPct val="150000"/>
              </a:lnSpc>
              <a:spcBef>
                <a:spcPts val="600"/>
              </a:spcBef>
              <a:spcAft>
                <a:spcPts val="0"/>
              </a:spcAft>
              <a:buSzPts val="1656"/>
              <a:buNone/>
              <a:defRPr sz="1800">
                <a:solidFill>
                  <a:srgbClr val="888888"/>
                </a:solidFill>
              </a:defRPr>
            </a:lvl3pPr>
            <a:lvl4pPr marL="1828800" lvl="3" indent="-228600" algn="l">
              <a:lnSpc>
                <a:spcPct val="150000"/>
              </a:lnSpc>
              <a:spcBef>
                <a:spcPts val="600"/>
              </a:spcBef>
              <a:spcAft>
                <a:spcPts val="0"/>
              </a:spcAft>
              <a:buSzPts val="1472"/>
              <a:buNone/>
              <a:defRPr sz="1600">
                <a:solidFill>
                  <a:srgbClr val="888888"/>
                </a:solidFill>
              </a:defRPr>
            </a:lvl4pPr>
            <a:lvl5pPr marL="2286000" lvl="4" indent="-228600" algn="l">
              <a:lnSpc>
                <a:spcPct val="150000"/>
              </a:lnSpc>
              <a:spcBef>
                <a:spcPts val="600"/>
              </a:spcBef>
              <a:spcAft>
                <a:spcPts val="0"/>
              </a:spcAft>
              <a:buSzPts val="1472"/>
              <a:buNone/>
              <a:defRPr sz="1600">
                <a:solidFill>
                  <a:srgbClr val="888888"/>
                </a:solidFill>
              </a:defRPr>
            </a:lvl5pPr>
            <a:lvl6pPr marL="2743200" lvl="5" indent="-228600" algn="l">
              <a:spcBef>
                <a:spcPts val="600"/>
              </a:spcBef>
              <a:spcAft>
                <a:spcPts val="0"/>
              </a:spcAft>
              <a:buSzPts val="1472"/>
              <a:buNone/>
              <a:defRPr sz="1600">
                <a:solidFill>
                  <a:srgbClr val="888888"/>
                </a:solidFill>
              </a:defRPr>
            </a:lvl6pPr>
            <a:lvl7pPr marL="3200400" lvl="6" indent="-228600" algn="l">
              <a:spcBef>
                <a:spcPts val="600"/>
              </a:spcBef>
              <a:spcAft>
                <a:spcPts val="0"/>
              </a:spcAft>
              <a:buSzPts val="1472"/>
              <a:buNone/>
              <a:defRPr sz="1600">
                <a:solidFill>
                  <a:srgbClr val="888888"/>
                </a:solidFill>
              </a:defRPr>
            </a:lvl7pPr>
            <a:lvl8pPr marL="3657600" lvl="7" indent="-228600" algn="l">
              <a:spcBef>
                <a:spcPts val="600"/>
              </a:spcBef>
              <a:spcAft>
                <a:spcPts val="0"/>
              </a:spcAft>
              <a:buSzPts val="1472"/>
              <a:buNone/>
              <a:defRPr sz="1600">
                <a:solidFill>
                  <a:srgbClr val="888888"/>
                </a:solidFill>
              </a:defRPr>
            </a:lvl8pPr>
            <a:lvl9pPr marL="4114800" lvl="8" indent="-228600" algn="l">
              <a:spcBef>
                <a:spcPts val="600"/>
              </a:spcBef>
              <a:spcAft>
                <a:spcPts val="600"/>
              </a:spcAft>
              <a:buSzPts val="1472"/>
              <a:buNone/>
              <a:defRPr sz="1600">
                <a:solidFill>
                  <a:srgbClr val="888888"/>
                </a:solidFill>
              </a:defRPr>
            </a:lvl9pPr>
          </a:lstStyle>
          <a:p>
            <a:endParaRPr/>
          </a:p>
        </p:txBody>
      </p:sp>
      <p:sp>
        <p:nvSpPr>
          <p:cNvPr id="65" name="Google Shape;65;p7"/>
          <p:cNvSpPr txBox="1">
            <a:spLocks noGrp="1"/>
          </p:cNvSpPr>
          <p:nvPr>
            <p:ph type="body" idx="3"/>
          </p:nvPr>
        </p:nvSpPr>
        <p:spPr>
          <a:xfrm>
            <a:off x="647481" y="3902311"/>
            <a:ext cx="6200128" cy="338400"/>
          </a:xfrm>
          <a:prstGeom prst="rect">
            <a:avLst/>
          </a:prstGeom>
          <a:noFill/>
          <a:ln>
            <a:noFill/>
          </a:ln>
        </p:spPr>
        <p:txBody>
          <a:bodyPr spcFirstLastPara="1" wrap="square" lIns="91425" tIns="45700" rIns="91425" bIns="45700" anchor="ctr" anchorCtr="0">
            <a:normAutofit/>
          </a:bodyPr>
          <a:lstStyle>
            <a:lvl1pPr marL="457200" lvl="0" indent="-228600" algn="l">
              <a:lnSpc>
                <a:spcPct val="150000"/>
              </a:lnSpc>
              <a:spcBef>
                <a:spcPts val="360"/>
              </a:spcBef>
              <a:spcAft>
                <a:spcPts val="0"/>
              </a:spcAft>
              <a:buSzPts val="1656"/>
              <a:buNone/>
              <a:defRPr sz="1800">
                <a:solidFill>
                  <a:schemeClr val="dk1"/>
                </a:solidFill>
              </a:defRPr>
            </a:lvl1pPr>
            <a:lvl2pPr marL="914400" lvl="1" indent="-333756" algn="l">
              <a:lnSpc>
                <a:spcPct val="150000"/>
              </a:lnSpc>
              <a:spcBef>
                <a:spcPts val="600"/>
              </a:spcBef>
              <a:spcAft>
                <a:spcPts val="0"/>
              </a:spcAft>
              <a:buSzPts val="1656"/>
              <a:buChar char="◼"/>
              <a:defRPr/>
            </a:lvl2pPr>
            <a:lvl3pPr marL="1371600" lvl="2" indent="-333756" algn="l">
              <a:lnSpc>
                <a:spcPct val="150000"/>
              </a:lnSpc>
              <a:spcBef>
                <a:spcPts val="600"/>
              </a:spcBef>
              <a:spcAft>
                <a:spcPts val="0"/>
              </a:spcAft>
              <a:buSzPts val="1656"/>
              <a:buChar char="◼"/>
              <a:defRPr/>
            </a:lvl3pPr>
            <a:lvl4pPr marL="1828800" lvl="3" indent="-333756" algn="l">
              <a:lnSpc>
                <a:spcPct val="150000"/>
              </a:lnSpc>
              <a:spcBef>
                <a:spcPts val="600"/>
              </a:spcBef>
              <a:spcAft>
                <a:spcPts val="0"/>
              </a:spcAft>
              <a:buSzPts val="1656"/>
              <a:buChar char="◼"/>
              <a:defRPr/>
            </a:lvl4pPr>
            <a:lvl5pPr marL="2286000" lvl="4" indent="-228600" algn="l">
              <a:lnSpc>
                <a:spcPct val="150000"/>
              </a:lnSpc>
              <a:spcBef>
                <a:spcPts val="600"/>
              </a:spcBef>
              <a:spcAft>
                <a:spcPts val="0"/>
              </a:spcAft>
              <a:buSzPts val="1104"/>
              <a:buNone/>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pic>
        <p:nvPicPr>
          <p:cNvPr id="66" name="Google Shape;66;p7"/>
          <p:cNvPicPr preferRelativeResize="0"/>
          <p:nvPr/>
        </p:nvPicPr>
        <p:blipFill rotWithShape="1">
          <a:blip r:embed="rId3">
            <a:alphaModFix/>
          </a:blip>
          <a:srcRect/>
          <a:stretch/>
        </p:blipFill>
        <p:spPr>
          <a:xfrm>
            <a:off x="446534" y="292533"/>
            <a:ext cx="3180888" cy="1177200"/>
          </a:xfrm>
          <a:prstGeom prst="rect">
            <a:avLst/>
          </a:prstGeom>
          <a:noFill/>
          <a:ln>
            <a:noFill/>
          </a:ln>
        </p:spPr>
      </p:pic>
      <p:pic>
        <p:nvPicPr>
          <p:cNvPr id="67" name="Google Shape;67;p7"/>
          <p:cNvPicPr preferRelativeResize="0"/>
          <p:nvPr/>
        </p:nvPicPr>
        <p:blipFill rotWithShape="1">
          <a:blip r:embed="rId4">
            <a:alphaModFix/>
          </a:blip>
          <a:srcRect/>
          <a:stretch/>
        </p:blipFill>
        <p:spPr>
          <a:xfrm>
            <a:off x="446534" y="5971699"/>
            <a:ext cx="3260323" cy="684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blipFill>
          <a:blip r:embed="rId2">
            <a:alphaModFix amt="50000"/>
          </a:blip>
          <a:stretch>
            <a:fillRect/>
          </a:stretch>
        </a:blipFill>
        <a:effectLst/>
      </p:bgPr>
    </p:bg>
    <p:spTree>
      <p:nvGrpSpPr>
        <p:cNvPr id="1" name="Shape 76"/>
        <p:cNvGrpSpPr/>
        <p:nvPr/>
      </p:nvGrpSpPr>
      <p:grpSpPr>
        <a:xfrm>
          <a:off x="0" y="0"/>
          <a:ext cx="0" cy="0"/>
          <a:chOff x="0" y="0"/>
          <a:chExt cx="0" cy="0"/>
        </a:xfrm>
      </p:grpSpPr>
      <p:sp>
        <p:nvSpPr>
          <p:cNvPr id="77" name="Google Shape;77;p9"/>
          <p:cNvSpPr txBox="1">
            <a:spLocks noGrp="1"/>
          </p:cNvSpPr>
          <p:nvPr>
            <p:ph type="title"/>
          </p:nvPr>
        </p:nvSpPr>
        <p:spPr>
          <a:xfrm>
            <a:off x="581192" y="963494"/>
            <a:ext cx="11029616" cy="75246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19266"/>
              </a:buClr>
              <a:buSzPts val="2800"/>
              <a:buFont typeface="Arial"/>
              <a:buNone/>
              <a:defRPr>
                <a:solidFill>
                  <a:srgbClr val="019266"/>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9"/>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lvl1pPr marL="457200" lvl="0" indent="-333756" algn="l">
              <a:lnSpc>
                <a:spcPct val="150000"/>
              </a:lnSpc>
              <a:spcBef>
                <a:spcPts val="360"/>
              </a:spcBef>
              <a:spcAft>
                <a:spcPts val="0"/>
              </a:spcAft>
              <a:buClr>
                <a:srgbClr val="00C897"/>
              </a:buClr>
              <a:buSzPts val="1656"/>
              <a:buChar char="◼"/>
              <a:defRPr/>
            </a:lvl1pPr>
            <a:lvl2pPr marL="914400" lvl="1" indent="-322072" algn="l">
              <a:lnSpc>
                <a:spcPct val="150000"/>
              </a:lnSpc>
              <a:spcBef>
                <a:spcPts val="600"/>
              </a:spcBef>
              <a:spcAft>
                <a:spcPts val="0"/>
              </a:spcAft>
              <a:buClr>
                <a:srgbClr val="00C897"/>
              </a:buClr>
              <a:buSzPts val="1472"/>
              <a:buChar char="◼"/>
              <a:defRPr/>
            </a:lvl2pPr>
            <a:lvl3pPr marL="1371600" lvl="2" indent="-310388" algn="l">
              <a:lnSpc>
                <a:spcPct val="150000"/>
              </a:lnSpc>
              <a:spcBef>
                <a:spcPts val="600"/>
              </a:spcBef>
              <a:spcAft>
                <a:spcPts val="0"/>
              </a:spcAft>
              <a:buClr>
                <a:srgbClr val="00C897"/>
              </a:buClr>
              <a:buSzPts val="1288"/>
              <a:buChar char="◼"/>
              <a:defRPr/>
            </a:lvl3pPr>
            <a:lvl4pPr marL="1828800" lvl="3" indent="-298703" algn="l">
              <a:lnSpc>
                <a:spcPct val="150000"/>
              </a:lnSpc>
              <a:spcBef>
                <a:spcPts val="600"/>
              </a:spcBef>
              <a:spcAft>
                <a:spcPts val="0"/>
              </a:spcAft>
              <a:buClr>
                <a:srgbClr val="00C897"/>
              </a:buClr>
              <a:buSzPts val="1104"/>
              <a:buChar char="◼"/>
              <a:defRPr/>
            </a:lvl4pPr>
            <a:lvl5pPr marL="2286000" lvl="4" indent="-298704" algn="l">
              <a:lnSpc>
                <a:spcPct val="150000"/>
              </a:lnSpc>
              <a:spcBef>
                <a:spcPts val="600"/>
              </a:spcBef>
              <a:spcAft>
                <a:spcPts val="0"/>
              </a:spcAft>
              <a:buClr>
                <a:srgbClr val="00C897"/>
              </a:buClr>
              <a:buSzPts val="1104"/>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79" name="Google Shape;79;p9"/>
          <p:cNvSpPr txBox="1">
            <a:spLocks noGrp="1"/>
          </p:cNvSpPr>
          <p:nvPr>
            <p:ph type="sldNum" idx="12"/>
          </p:nvPr>
        </p:nvSpPr>
        <p:spPr>
          <a:xfrm>
            <a:off x="10558299" y="6208411"/>
            <a:ext cx="10525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80" name="Google Shape;80;p9"/>
          <p:cNvPicPr preferRelativeResize="0"/>
          <p:nvPr/>
        </p:nvPicPr>
        <p:blipFill rotWithShape="1">
          <a:blip r:embed="rId3">
            <a:alphaModFix/>
          </a:blip>
          <a:srcRect/>
          <a:stretch/>
        </p:blipFill>
        <p:spPr>
          <a:xfrm>
            <a:off x="10958381" y="6264801"/>
            <a:ext cx="252343" cy="252343"/>
          </a:xfrm>
          <a:prstGeom prst="rect">
            <a:avLst/>
          </a:prstGeom>
          <a:noFill/>
          <a:ln>
            <a:noFill/>
          </a:ln>
        </p:spPr>
      </p:pic>
      <p:pic>
        <p:nvPicPr>
          <p:cNvPr id="81" name="Google Shape;81;p9"/>
          <p:cNvPicPr preferRelativeResize="0"/>
          <p:nvPr/>
        </p:nvPicPr>
        <p:blipFill rotWithShape="1">
          <a:blip r:embed="rId4">
            <a:alphaModFix/>
          </a:blip>
          <a:srcRect/>
          <a:stretch/>
        </p:blipFill>
        <p:spPr>
          <a:xfrm>
            <a:off x="446534" y="138953"/>
            <a:ext cx="1945497" cy="720000"/>
          </a:xfrm>
          <a:prstGeom prst="rect">
            <a:avLst/>
          </a:prstGeom>
          <a:noFill/>
          <a:ln>
            <a:noFill/>
          </a:ln>
        </p:spPr>
      </p:pic>
      <p:pic>
        <p:nvPicPr>
          <p:cNvPr id="82" name="Google Shape;82;p9"/>
          <p:cNvPicPr preferRelativeResize="0"/>
          <p:nvPr/>
        </p:nvPicPr>
        <p:blipFill rotWithShape="1">
          <a:blip r:embed="rId5">
            <a:alphaModFix/>
          </a:blip>
          <a:srcRect/>
          <a:stretch/>
        </p:blipFill>
        <p:spPr>
          <a:xfrm>
            <a:off x="446534" y="6208411"/>
            <a:ext cx="2230747" cy="46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blipFill>
          <a:blip r:embed="rId2">
            <a:alphaModFix amt="50000"/>
          </a:blip>
          <a:stretch>
            <a:fillRect/>
          </a:stretch>
        </a:blipFill>
        <a:effectLst/>
      </p:bgPr>
    </p:bg>
    <p:spTree>
      <p:nvGrpSpPr>
        <p:cNvPr id="1" name="Shape 97"/>
        <p:cNvGrpSpPr/>
        <p:nvPr/>
      </p:nvGrpSpPr>
      <p:grpSpPr>
        <a:xfrm>
          <a:off x="0" y="0"/>
          <a:ext cx="0" cy="0"/>
          <a:chOff x="0" y="0"/>
          <a:chExt cx="0" cy="0"/>
        </a:xfrm>
      </p:grpSpPr>
      <p:sp>
        <p:nvSpPr>
          <p:cNvPr id="98" name="Google Shape;98;p11"/>
          <p:cNvSpPr txBox="1">
            <a:spLocks noGrp="1"/>
          </p:cNvSpPr>
          <p:nvPr>
            <p:ph type="title"/>
          </p:nvPr>
        </p:nvSpPr>
        <p:spPr>
          <a:xfrm>
            <a:off x="581193" y="2539571"/>
            <a:ext cx="5415747" cy="1497507"/>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19266"/>
              </a:buClr>
              <a:buSzPts val="3600"/>
              <a:buFont typeface="Arial"/>
              <a:buNone/>
              <a:defRPr sz="3600" b="0" cap="none">
                <a:solidFill>
                  <a:srgbClr val="019266"/>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1"/>
          <p:cNvSpPr txBox="1">
            <a:spLocks noGrp="1"/>
          </p:cNvSpPr>
          <p:nvPr>
            <p:ph type="body" idx="1"/>
          </p:nvPr>
        </p:nvSpPr>
        <p:spPr>
          <a:xfrm>
            <a:off x="581193" y="4037078"/>
            <a:ext cx="5415747" cy="600556"/>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360"/>
              </a:spcBef>
              <a:spcAft>
                <a:spcPts val="0"/>
              </a:spcAft>
              <a:buSzPts val="1656"/>
              <a:buNone/>
              <a:defRPr sz="1800" cap="none">
                <a:solidFill>
                  <a:srgbClr val="7F7F7F"/>
                </a:solidFill>
                <a:latin typeface="Arial"/>
                <a:ea typeface="Arial"/>
                <a:cs typeface="Arial"/>
                <a:sym typeface="Arial"/>
              </a:defRPr>
            </a:lvl1pPr>
            <a:lvl2pPr marL="914400" lvl="1" indent="-228600" algn="l">
              <a:lnSpc>
                <a:spcPct val="150000"/>
              </a:lnSpc>
              <a:spcBef>
                <a:spcPts val="600"/>
              </a:spcBef>
              <a:spcAft>
                <a:spcPts val="0"/>
              </a:spcAft>
              <a:buSzPts val="1656"/>
              <a:buNone/>
              <a:defRPr sz="1800">
                <a:solidFill>
                  <a:srgbClr val="888888"/>
                </a:solidFill>
              </a:defRPr>
            </a:lvl2pPr>
            <a:lvl3pPr marL="1371600" lvl="2" indent="-228600" algn="l">
              <a:lnSpc>
                <a:spcPct val="150000"/>
              </a:lnSpc>
              <a:spcBef>
                <a:spcPts val="600"/>
              </a:spcBef>
              <a:spcAft>
                <a:spcPts val="0"/>
              </a:spcAft>
              <a:buSzPts val="1472"/>
              <a:buNone/>
              <a:defRPr sz="1600">
                <a:solidFill>
                  <a:srgbClr val="888888"/>
                </a:solidFill>
              </a:defRPr>
            </a:lvl3pPr>
            <a:lvl4pPr marL="1828800" lvl="3" indent="-228600" algn="l">
              <a:lnSpc>
                <a:spcPct val="150000"/>
              </a:lnSpc>
              <a:spcBef>
                <a:spcPts val="600"/>
              </a:spcBef>
              <a:spcAft>
                <a:spcPts val="0"/>
              </a:spcAft>
              <a:buSzPts val="1288"/>
              <a:buNone/>
              <a:defRPr sz="1400">
                <a:solidFill>
                  <a:srgbClr val="888888"/>
                </a:solidFill>
              </a:defRPr>
            </a:lvl4pPr>
            <a:lvl5pPr marL="2286000" lvl="4" indent="-228600" algn="l">
              <a:lnSpc>
                <a:spcPct val="150000"/>
              </a:lnSpc>
              <a:spcBef>
                <a:spcPts val="600"/>
              </a:spcBef>
              <a:spcAft>
                <a:spcPts val="0"/>
              </a:spcAft>
              <a:buSzPts val="1288"/>
              <a:buNone/>
              <a:defRPr sz="1400">
                <a:solidFill>
                  <a:srgbClr val="888888"/>
                </a:solidFill>
              </a:defRPr>
            </a:lvl5pPr>
            <a:lvl6pPr marL="2743200" lvl="5" indent="-228600" algn="l">
              <a:spcBef>
                <a:spcPts val="600"/>
              </a:spcBef>
              <a:spcAft>
                <a:spcPts val="0"/>
              </a:spcAft>
              <a:buSzPts val="1288"/>
              <a:buNone/>
              <a:defRPr sz="1400">
                <a:solidFill>
                  <a:srgbClr val="888888"/>
                </a:solidFill>
              </a:defRPr>
            </a:lvl6pPr>
            <a:lvl7pPr marL="3200400" lvl="6" indent="-228600" algn="l">
              <a:spcBef>
                <a:spcPts val="600"/>
              </a:spcBef>
              <a:spcAft>
                <a:spcPts val="0"/>
              </a:spcAft>
              <a:buSzPts val="1288"/>
              <a:buNone/>
              <a:defRPr sz="1400">
                <a:solidFill>
                  <a:srgbClr val="888888"/>
                </a:solidFill>
              </a:defRPr>
            </a:lvl7pPr>
            <a:lvl8pPr marL="3657600" lvl="7" indent="-228600" algn="l">
              <a:spcBef>
                <a:spcPts val="600"/>
              </a:spcBef>
              <a:spcAft>
                <a:spcPts val="0"/>
              </a:spcAft>
              <a:buSzPts val="1288"/>
              <a:buNone/>
              <a:defRPr sz="1400">
                <a:solidFill>
                  <a:srgbClr val="888888"/>
                </a:solidFill>
              </a:defRPr>
            </a:lvl8pPr>
            <a:lvl9pPr marL="4114800" lvl="8" indent="-228600" algn="l">
              <a:spcBef>
                <a:spcPts val="600"/>
              </a:spcBef>
              <a:spcAft>
                <a:spcPts val="600"/>
              </a:spcAft>
              <a:buSzPts val="1288"/>
              <a:buNone/>
              <a:defRPr sz="1400">
                <a:solidFill>
                  <a:srgbClr val="888888"/>
                </a:solidFill>
              </a:defRPr>
            </a:lvl9pPr>
          </a:lstStyle>
          <a:p>
            <a:endParaRPr/>
          </a:p>
        </p:txBody>
      </p:sp>
      <p:sp>
        <p:nvSpPr>
          <p:cNvPr id="100" name="Google Shape;100;p11"/>
          <p:cNvSpPr txBox="1">
            <a:spLocks noGrp="1"/>
          </p:cNvSpPr>
          <p:nvPr>
            <p:ph type="sldNum" idx="12"/>
          </p:nvPr>
        </p:nvSpPr>
        <p:spPr>
          <a:xfrm>
            <a:off x="10558299" y="6208411"/>
            <a:ext cx="10525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01" name="Google Shape;101;p11"/>
          <p:cNvPicPr preferRelativeResize="0"/>
          <p:nvPr/>
        </p:nvPicPr>
        <p:blipFill rotWithShape="1">
          <a:blip r:embed="rId3">
            <a:alphaModFix/>
          </a:blip>
          <a:srcRect/>
          <a:stretch/>
        </p:blipFill>
        <p:spPr>
          <a:xfrm>
            <a:off x="10958381" y="6264801"/>
            <a:ext cx="252343" cy="252343"/>
          </a:xfrm>
          <a:prstGeom prst="rect">
            <a:avLst/>
          </a:prstGeom>
          <a:noFill/>
          <a:ln>
            <a:noFill/>
          </a:ln>
        </p:spPr>
      </p:pic>
      <p:pic>
        <p:nvPicPr>
          <p:cNvPr id="102" name="Google Shape;102;p11"/>
          <p:cNvPicPr preferRelativeResize="0"/>
          <p:nvPr/>
        </p:nvPicPr>
        <p:blipFill rotWithShape="1">
          <a:blip r:embed="rId4">
            <a:alphaModFix/>
          </a:blip>
          <a:srcRect/>
          <a:stretch/>
        </p:blipFill>
        <p:spPr>
          <a:xfrm>
            <a:off x="446534" y="138953"/>
            <a:ext cx="1945497" cy="720000"/>
          </a:xfrm>
          <a:prstGeom prst="rect">
            <a:avLst/>
          </a:prstGeom>
          <a:noFill/>
          <a:ln>
            <a:noFill/>
          </a:ln>
        </p:spPr>
      </p:pic>
      <p:pic>
        <p:nvPicPr>
          <p:cNvPr id="103" name="Google Shape;103;p11"/>
          <p:cNvPicPr preferRelativeResize="0"/>
          <p:nvPr/>
        </p:nvPicPr>
        <p:blipFill rotWithShape="1">
          <a:blip r:embed="rId5">
            <a:alphaModFix/>
          </a:blip>
          <a:srcRect/>
          <a:stretch/>
        </p:blipFill>
        <p:spPr>
          <a:xfrm>
            <a:off x="446534" y="6208411"/>
            <a:ext cx="2230747" cy="46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Section Header">
  <p:cSld name="2_Section Header">
    <p:bg>
      <p:bgPr>
        <a:blipFill>
          <a:blip r:embed="rId2">
            <a:alphaModFix amt="50000"/>
          </a:blip>
          <a:stretch>
            <a:fillRect/>
          </a:stretch>
        </a:blipFill>
        <a:effectLst/>
      </p:bgPr>
    </p:bg>
    <p:spTree>
      <p:nvGrpSpPr>
        <p:cNvPr id="1" name="Shape 104"/>
        <p:cNvGrpSpPr/>
        <p:nvPr/>
      </p:nvGrpSpPr>
      <p:grpSpPr>
        <a:xfrm>
          <a:off x="0" y="0"/>
          <a:ext cx="0" cy="0"/>
          <a:chOff x="0" y="0"/>
          <a:chExt cx="0" cy="0"/>
        </a:xfrm>
      </p:grpSpPr>
      <p:sp>
        <p:nvSpPr>
          <p:cNvPr id="105" name="Google Shape;105;p12"/>
          <p:cNvSpPr txBox="1">
            <a:spLocks noGrp="1"/>
          </p:cNvSpPr>
          <p:nvPr>
            <p:ph type="title"/>
          </p:nvPr>
        </p:nvSpPr>
        <p:spPr>
          <a:xfrm>
            <a:off x="581193" y="2539571"/>
            <a:ext cx="11029614" cy="1497507"/>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19266"/>
              </a:buClr>
              <a:buSzPts val="3600"/>
              <a:buFont typeface="Arial"/>
              <a:buNone/>
              <a:defRPr sz="3600" b="0" cap="none">
                <a:solidFill>
                  <a:srgbClr val="019266"/>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2"/>
          <p:cNvSpPr txBox="1">
            <a:spLocks noGrp="1"/>
          </p:cNvSpPr>
          <p:nvPr>
            <p:ph type="body" idx="1"/>
          </p:nvPr>
        </p:nvSpPr>
        <p:spPr>
          <a:xfrm>
            <a:off x="581193" y="4037078"/>
            <a:ext cx="11029614" cy="600556"/>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360"/>
              </a:spcBef>
              <a:spcAft>
                <a:spcPts val="0"/>
              </a:spcAft>
              <a:buSzPts val="1656"/>
              <a:buNone/>
              <a:defRPr sz="1800" cap="none">
                <a:solidFill>
                  <a:srgbClr val="7F7F7F"/>
                </a:solidFill>
                <a:latin typeface="Arial"/>
                <a:ea typeface="Arial"/>
                <a:cs typeface="Arial"/>
                <a:sym typeface="Arial"/>
              </a:defRPr>
            </a:lvl1pPr>
            <a:lvl2pPr marL="914400" lvl="1" indent="-228600" algn="l">
              <a:lnSpc>
                <a:spcPct val="150000"/>
              </a:lnSpc>
              <a:spcBef>
                <a:spcPts val="600"/>
              </a:spcBef>
              <a:spcAft>
                <a:spcPts val="0"/>
              </a:spcAft>
              <a:buSzPts val="1656"/>
              <a:buNone/>
              <a:defRPr sz="1800">
                <a:solidFill>
                  <a:srgbClr val="888888"/>
                </a:solidFill>
              </a:defRPr>
            </a:lvl2pPr>
            <a:lvl3pPr marL="1371600" lvl="2" indent="-228600" algn="l">
              <a:lnSpc>
                <a:spcPct val="150000"/>
              </a:lnSpc>
              <a:spcBef>
                <a:spcPts val="600"/>
              </a:spcBef>
              <a:spcAft>
                <a:spcPts val="0"/>
              </a:spcAft>
              <a:buSzPts val="1472"/>
              <a:buNone/>
              <a:defRPr sz="1600">
                <a:solidFill>
                  <a:srgbClr val="888888"/>
                </a:solidFill>
              </a:defRPr>
            </a:lvl3pPr>
            <a:lvl4pPr marL="1828800" lvl="3" indent="-228600" algn="l">
              <a:lnSpc>
                <a:spcPct val="150000"/>
              </a:lnSpc>
              <a:spcBef>
                <a:spcPts val="600"/>
              </a:spcBef>
              <a:spcAft>
                <a:spcPts val="0"/>
              </a:spcAft>
              <a:buSzPts val="1288"/>
              <a:buNone/>
              <a:defRPr sz="1400">
                <a:solidFill>
                  <a:srgbClr val="888888"/>
                </a:solidFill>
              </a:defRPr>
            </a:lvl4pPr>
            <a:lvl5pPr marL="2286000" lvl="4" indent="-228600" algn="l">
              <a:lnSpc>
                <a:spcPct val="150000"/>
              </a:lnSpc>
              <a:spcBef>
                <a:spcPts val="600"/>
              </a:spcBef>
              <a:spcAft>
                <a:spcPts val="0"/>
              </a:spcAft>
              <a:buSzPts val="1288"/>
              <a:buNone/>
              <a:defRPr sz="1400">
                <a:solidFill>
                  <a:srgbClr val="888888"/>
                </a:solidFill>
              </a:defRPr>
            </a:lvl5pPr>
            <a:lvl6pPr marL="2743200" lvl="5" indent="-228600" algn="l">
              <a:spcBef>
                <a:spcPts val="600"/>
              </a:spcBef>
              <a:spcAft>
                <a:spcPts val="0"/>
              </a:spcAft>
              <a:buSzPts val="1288"/>
              <a:buNone/>
              <a:defRPr sz="1400">
                <a:solidFill>
                  <a:srgbClr val="888888"/>
                </a:solidFill>
              </a:defRPr>
            </a:lvl6pPr>
            <a:lvl7pPr marL="3200400" lvl="6" indent="-228600" algn="l">
              <a:spcBef>
                <a:spcPts val="600"/>
              </a:spcBef>
              <a:spcAft>
                <a:spcPts val="0"/>
              </a:spcAft>
              <a:buSzPts val="1288"/>
              <a:buNone/>
              <a:defRPr sz="1400">
                <a:solidFill>
                  <a:srgbClr val="888888"/>
                </a:solidFill>
              </a:defRPr>
            </a:lvl7pPr>
            <a:lvl8pPr marL="3657600" lvl="7" indent="-228600" algn="l">
              <a:spcBef>
                <a:spcPts val="600"/>
              </a:spcBef>
              <a:spcAft>
                <a:spcPts val="0"/>
              </a:spcAft>
              <a:buSzPts val="1288"/>
              <a:buNone/>
              <a:defRPr sz="1400">
                <a:solidFill>
                  <a:srgbClr val="888888"/>
                </a:solidFill>
              </a:defRPr>
            </a:lvl8pPr>
            <a:lvl9pPr marL="4114800" lvl="8" indent="-228600" algn="l">
              <a:spcBef>
                <a:spcPts val="600"/>
              </a:spcBef>
              <a:spcAft>
                <a:spcPts val="600"/>
              </a:spcAft>
              <a:buSzPts val="1288"/>
              <a:buNone/>
              <a:defRPr sz="1400">
                <a:solidFill>
                  <a:srgbClr val="888888"/>
                </a:solidFill>
              </a:defRPr>
            </a:lvl9pPr>
          </a:lstStyle>
          <a:p>
            <a:endParaRPr/>
          </a:p>
        </p:txBody>
      </p:sp>
      <p:sp>
        <p:nvSpPr>
          <p:cNvPr id="107" name="Google Shape;107;p12"/>
          <p:cNvSpPr txBox="1">
            <a:spLocks noGrp="1"/>
          </p:cNvSpPr>
          <p:nvPr>
            <p:ph type="sldNum" idx="12"/>
          </p:nvPr>
        </p:nvSpPr>
        <p:spPr>
          <a:xfrm>
            <a:off x="10558299" y="6208411"/>
            <a:ext cx="10525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pic>
        <p:nvPicPr>
          <p:cNvPr id="108" name="Google Shape;108;p12"/>
          <p:cNvPicPr preferRelativeResize="0"/>
          <p:nvPr/>
        </p:nvPicPr>
        <p:blipFill rotWithShape="1">
          <a:blip r:embed="rId3">
            <a:alphaModFix/>
          </a:blip>
          <a:srcRect/>
          <a:stretch/>
        </p:blipFill>
        <p:spPr>
          <a:xfrm>
            <a:off x="10958381" y="6264801"/>
            <a:ext cx="252343" cy="252343"/>
          </a:xfrm>
          <a:prstGeom prst="rect">
            <a:avLst/>
          </a:prstGeom>
          <a:noFill/>
          <a:ln>
            <a:noFill/>
          </a:ln>
        </p:spPr>
      </p:pic>
      <p:pic>
        <p:nvPicPr>
          <p:cNvPr id="109" name="Google Shape;109;p12"/>
          <p:cNvPicPr preferRelativeResize="0"/>
          <p:nvPr/>
        </p:nvPicPr>
        <p:blipFill rotWithShape="1">
          <a:blip r:embed="rId4">
            <a:alphaModFix/>
          </a:blip>
          <a:srcRect/>
          <a:stretch/>
        </p:blipFill>
        <p:spPr>
          <a:xfrm>
            <a:off x="446534" y="138953"/>
            <a:ext cx="1945497" cy="720000"/>
          </a:xfrm>
          <a:prstGeom prst="rect">
            <a:avLst/>
          </a:prstGeom>
          <a:noFill/>
          <a:ln>
            <a:noFill/>
          </a:ln>
        </p:spPr>
      </p:pic>
      <p:pic>
        <p:nvPicPr>
          <p:cNvPr id="110" name="Google Shape;110;p12"/>
          <p:cNvPicPr preferRelativeResize="0"/>
          <p:nvPr/>
        </p:nvPicPr>
        <p:blipFill rotWithShape="1">
          <a:blip r:embed="rId5">
            <a:alphaModFix/>
          </a:blip>
          <a:srcRect/>
          <a:stretch/>
        </p:blipFill>
        <p:spPr>
          <a:xfrm>
            <a:off x="446534" y="6208411"/>
            <a:ext cx="2230747" cy="46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581192" y="944676"/>
            <a:ext cx="11029616" cy="950002"/>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rgbClr val="019266"/>
              </a:buClr>
              <a:buSzPts val="2800"/>
              <a:buFont typeface="Arial"/>
              <a:buNone/>
              <a:defRPr sz="2800" b="0" i="0" u="none" strike="noStrike" cap="none">
                <a:solidFill>
                  <a:srgbClr val="019266"/>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 name="Google Shape;11;p1"/>
          <p:cNvSpPr txBox="1">
            <a:spLocks noGrp="1"/>
          </p:cNvSpPr>
          <p:nvPr>
            <p:ph type="body" idx="1"/>
          </p:nvPr>
        </p:nvSpPr>
        <p:spPr>
          <a:xfrm>
            <a:off x="581192" y="2336003"/>
            <a:ext cx="11029616" cy="3522794"/>
          </a:xfrm>
          <a:prstGeom prst="rect">
            <a:avLst/>
          </a:prstGeom>
          <a:noFill/>
          <a:ln>
            <a:noFill/>
          </a:ln>
        </p:spPr>
        <p:txBody>
          <a:bodyPr spcFirstLastPara="1" wrap="square" lIns="91425" tIns="45700" rIns="91425" bIns="45700" anchor="ctr" anchorCtr="0">
            <a:normAutofit/>
          </a:bodyPr>
          <a:lstStyle>
            <a:lvl1pPr marL="457200" marR="0" lvl="0" indent="-333756" algn="l" rtl="0">
              <a:lnSpc>
                <a:spcPct val="150000"/>
              </a:lnSpc>
              <a:spcBef>
                <a:spcPts val="360"/>
              </a:spcBef>
              <a:spcAft>
                <a:spcPts val="0"/>
              </a:spcAft>
              <a:buClr>
                <a:srgbClr val="00C897"/>
              </a:buClr>
              <a:buSzPts val="1656"/>
              <a:buFont typeface="Noto Sans Symbols"/>
              <a:buChar char="◼"/>
              <a:defRPr sz="1800" b="0" i="0" u="none" strike="noStrike" cap="none">
                <a:solidFill>
                  <a:schemeClr val="dk2"/>
                </a:solidFill>
                <a:latin typeface="Arial"/>
                <a:ea typeface="Arial"/>
                <a:cs typeface="Arial"/>
                <a:sym typeface="Arial"/>
              </a:defRPr>
            </a:lvl1pPr>
            <a:lvl2pPr marL="914400" marR="0" lvl="1" indent="-322072" algn="l" rtl="0">
              <a:lnSpc>
                <a:spcPct val="150000"/>
              </a:lnSpc>
              <a:spcBef>
                <a:spcPts val="600"/>
              </a:spcBef>
              <a:spcAft>
                <a:spcPts val="0"/>
              </a:spcAft>
              <a:buClr>
                <a:srgbClr val="00C897"/>
              </a:buClr>
              <a:buSzPts val="1472"/>
              <a:buFont typeface="Noto Sans Symbols"/>
              <a:buChar char="◼"/>
              <a:defRPr sz="1600" b="0" i="0" u="none" strike="noStrike" cap="none">
                <a:solidFill>
                  <a:schemeClr val="dk2"/>
                </a:solidFill>
                <a:latin typeface="Arial"/>
                <a:ea typeface="Arial"/>
                <a:cs typeface="Arial"/>
                <a:sym typeface="Arial"/>
              </a:defRPr>
            </a:lvl2pPr>
            <a:lvl3pPr marL="1371600" marR="0" lvl="2" indent="-310388" algn="l" rtl="0">
              <a:lnSpc>
                <a:spcPct val="150000"/>
              </a:lnSpc>
              <a:spcBef>
                <a:spcPts val="600"/>
              </a:spcBef>
              <a:spcAft>
                <a:spcPts val="0"/>
              </a:spcAft>
              <a:buClr>
                <a:srgbClr val="00C897"/>
              </a:buClr>
              <a:buSzPts val="1288"/>
              <a:buFont typeface="Noto Sans Symbols"/>
              <a:buChar char="◼"/>
              <a:defRPr sz="1400" b="0" i="0" u="none" strike="noStrike" cap="none">
                <a:solidFill>
                  <a:schemeClr val="dk2"/>
                </a:solidFill>
                <a:latin typeface="Arial"/>
                <a:ea typeface="Arial"/>
                <a:cs typeface="Arial"/>
                <a:sym typeface="Arial"/>
              </a:defRPr>
            </a:lvl3pPr>
            <a:lvl4pPr marL="1828800" marR="0" lvl="3" indent="-298703" algn="l" rtl="0">
              <a:lnSpc>
                <a:spcPct val="150000"/>
              </a:lnSpc>
              <a:spcBef>
                <a:spcPts val="600"/>
              </a:spcBef>
              <a:spcAft>
                <a:spcPts val="0"/>
              </a:spcAft>
              <a:buClr>
                <a:srgbClr val="00C897"/>
              </a:buClr>
              <a:buSzPts val="1104"/>
              <a:buFont typeface="Noto Sans Symbols"/>
              <a:buChar char="◼"/>
              <a:defRPr sz="1200" b="0" i="0" u="none" strike="noStrike" cap="none">
                <a:solidFill>
                  <a:schemeClr val="dk2"/>
                </a:solidFill>
                <a:latin typeface="Arial"/>
                <a:ea typeface="Arial"/>
                <a:cs typeface="Arial"/>
                <a:sym typeface="Arial"/>
              </a:defRPr>
            </a:lvl4pPr>
            <a:lvl5pPr marL="2286000" marR="0" lvl="4" indent="-298704" algn="l" rtl="0">
              <a:lnSpc>
                <a:spcPct val="150000"/>
              </a:lnSpc>
              <a:spcBef>
                <a:spcPts val="600"/>
              </a:spcBef>
              <a:spcAft>
                <a:spcPts val="0"/>
              </a:spcAft>
              <a:buClr>
                <a:srgbClr val="00C897"/>
              </a:buClr>
              <a:buSzPts val="1104"/>
              <a:buFont typeface="Noto Sans Symbols"/>
              <a:buChar char="◼"/>
              <a:defRPr sz="1200" b="0" i="0" u="none" strike="noStrike" cap="none">
                <a:solidFill>
                  <a:schemeClr val="dk2"/>
                </a:solidFill>
                <a:latin typeface="Arial"/>
                <a:ea typeface="Arial"/>
                <a:cs typeface="Arial"/>
                <a:sym typeface="Arial"/>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12" name="Google Shape;12;p1"/>
          <p:cNvSpPr txBox="1">
            <a:spLocks noGrp="1"/>
          </p:cNvSpPr>
          <p:nvPr>
            <p:ph type="sldNum" idx="12"/>
          </p:nvPr>
        </p:nvSpPr>
        <p:spPr>
          <a:xfrm>
            <a:off x="10558299" y="6208410"/>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019266"/>
                </a:solidFill>
                <a:latin typeface="Gill Sans"/>
                <a:ea typeface="Gill Sans"/>
                <a:cs typeface="Gill Sans"/>
                <a:sym typeface="Gill Sans"/>
              </a:defRPr>
            </a:lvl1pPr>
            <a:lvl2pPr marL="0" marR="0" lvl="1" indent="0" algn="r" rtl="0">
              <a:spcBef>
                <a:spcPts val="0"/>
              </a:spcBef>
              <a:buNone/>
              <a:defRPr sz="900" b="0" i="0" u="none" strike="noStrike" cap="none">
                <a:solidFill>
                  <a:srgbClr val="019266"/>
                </a:solidFill>
                <a:latin typeface="Gill Sans"/>
                <a:ea typeface="Gill Sans"/>
                <a:cs typeface="Gill Sans"/>
                <a:sym typeface="Gill Sans"/>
              </a:defRPr>
            </a:lvl2pPr>
            <a:lvl3pPr marL="0" marR="0" lvl="2" indent="0" algn="r" rtl="0">
              <a:spcBef>
                <a:spcPts val="0"/>
              </a:spcBef>
              <a:buNone/>
              <a:defRPr sz="900" b="0" i="0" u="none" strike="noStrike" cap="none">
                <a:solidFill>
                  <a:srgbClr val="019266"/>
                </a:solidFill>
                <a:latin typeface="Gill Sans"/>
                <a:ea typeface="Gill Sans"/>
                <a:cs typeface="Gill Sans"/>
                <a:sym typeface="Gill Sans"/>
              </a:defRPr>
            </a:lvl3pPr>
            <a:lvl4pPr marL="0" marR="0" lvl="3" indent="0" algn="r" rtl="0">
              <a:spcBef>
                <a:spcPts val="0"/>
              </a:spcBef>
              <a:buNone/>
              <a:defRPr sz="900" b="0" i="0" u="none" strike="noStrike" cap="none">
                <a:solidFill>
                  <a:srgbClr val="019266"/>
                </a:solidFill>
                <a:latin typeface="Gill Sans"/>
                <a:ea typeface="Gill Sans"/>
                <a:cs typeface="Gill Sans"/>
                <a:sym typeface="Gill Sans"/>
              </a:defRPr>
            </a:lvl4pPr>
            <a:lvl5pPr marL="0" marR="0" lvl="4" indent="0" algn="r" rtl="0">
              <a:spcBef>
                <a:spcPts val="0"/>
              </a:spcBef>
              <a:buNone/>
              <a:defRPr sz="900" b="0" i="0" u="none" strike="noStrike" cap="none">
                <a:solidFill>
                  <a:srgbClr val="019266"/>
                </a:solidFill>
                <a:latin typeface="Gill Sans"/>
                <a:ea typeface="Gill Sans"/>
                <a:cs typeface="Gill Sans"/>
                <a:sym typeface="Gill Sans"/>
              </a:defRPr>
            </a:lvl5pPr>
            <a:lvl6pPr marL="0" marR="0" lvl="5" indent="0" algn="r" rtl="0">
              <a:spcBef>
                <a:spcPts val="0"/>
              </a:spcBef>
              <a:buNone/>
              <a:defRPr sz="900" b="0" i="0" u="none" strike="noStrike" cap="none">
                <a:solidFill>
                  <a:srgbClr val="019266"/>
                </a:solidFill>
                <a:latin typeface="Gill Sans"/>
                <a:ea typeface="Gill Sans"/>
                <a:cs typeface="Gill Sans"/>
                <a:sym typeface="Gill Sans"/>
              </a:defRPr>
            </a:lvl6pPr>
            <a:lvl7pPr marL="0" marR="0" lvl="6" indent="0" algn="r" rtl="0">
              <a:spcBef>
                <a:spcPts val="0"/>
              </a:spcBef>
              <a:buNone/>
              <a:defRPr sz="900" b="0" i="0" u="none" strike="noStrike" cap="none">
                <a:solidFill>
                  <a:srgbClr val="019266"/>
                </a:solidFill>
                <a:latin typeface="Gill Sans"/>
                <a:ea typeface="Gill Sans"/>
                <a:cs typeface="Gill Sans"/>
                <a:sym typeface="Gill Sans"/>
              </a:defRPr>
            </a:lvl7pPr>
            <a:lvl8pPr marL="0" marR="0" lvl="7" indent="0" algn="r" rtl="0">
              <a:spcBef>
                <a:spcPts val="0"/>
              </a:spcBef>
              <a:buNone/>
              <a:defRPr sz="900" b="0" i="0" u="none" strike="noStrike" cap="none">
                <a:solidFill>
                  <a:srgbClr val="019266"/>
                </a:solidFill>
                <a:latin typeface="Gill Sans"/>
                <a:ea typeface="Gill Sans"/>
                <a:cs typeface="Gill Sans"/>
                <a:sym typeface="Gill Sans"/>
              </a:defRPr>
            </a:lvl8pPr>
            <a:lvl9pPr marL="0" marR="0" lvl="8" indent="0" algn="r" rtl="0">
              <a:spcBef>
                <a:spcPts val="0"/>
              </a:spcBef>
              <a:buNone/>
              <a:defRPr sz="900" b="0" i="0" u="none" strike="noStrike" cap="none">
                <a:solidFill>
                  <a:srgbClr val="019266"/>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8" r:id="rId9"/>
    <p:sldLayoutId id="2147483659" r:id="rId10"/>
    <p:sldLayoutId id="2147483660" r:id="rId11"/>
    <p:sldLayoutId id="2147483661" r:id="rId12"/>
    <p:sldLayoutId id="2147483662" r:id="rId13"/>
    <p:sldLayoutId id="2147483665" r:id="rId14"/>
    <p:sldLayoutId id="2147483666" r:id="rId15"/>
    <p:sldLayoutId id="2147483667" r:id="rId16"/>
    <p:sldLayoutId id="2147483668" r:id="rId17"/>
    <p:sldLayoutId id="2147483670"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local2030.org/library/210/A-Guide-to-Multi-level-Governance-For-Local-and-Regional-Public-Authorities.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coopenergy.eu/gp/provence-alpes-c%C3%B4te-d%E2%80%99azur-fr-planning-guideline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globalcovenantofmayors.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doi.org/10.1016/j.ecoser.2015.11.002" TargetMode="External"/><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doi.org/10.1016/j.ecoser.2015.11.002" TargetMode="External"/><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hyperlink" Target="https://www.jstor.org/stable/pdf/resrep02152.5.pdf"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hyperlink" Target="https://en.wikipedia.org/wiki/S2CID_(identifier)" TargetMode="External"/><Relationship Id="rId3" Type="http://schemas.openxmlformats.org/officeDocument/2006/relationships/hyperlink" Target="https://www.oxfordpoliticstrove.com/display/10.1093/hepl/9780192846051.001.0001/hepl-9780192846051-chapter-12" TargetMode="External"/><Relationship Id="rId7" Type="http://schemas.openxmlformats.org/officeDocument/2006/relationships/hyperlink" Target="https://en.wikipedia.org/wiki/Special:BookSources/978-1-108-67905-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en.wikipedia.org/wiki/ISBN_(identifier)" TargetMode="External"/><Relationship Id="rId5" Type="http://schemas.openxmlformats.org/officeDocument/2006/relationships/hyperlink" Target="https://doi.org/10.1017%2F9781108679053" TargetMode="External"/><Relationship Id="rId4" Type="http://schemas.openxmlformats.org/officeDocument/2006/relationships/hyperlink" Target="https://en.wikipedia.org/wiki/Doi_(identifier)" TargetMode="External"/><Relationship Id="rId9" Type="http://schemas.openxmlformats.org/officeDocument/2006/relationships/hyperlink" Target="https://api.semanticscholar.org/CorpusID:159046216"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local2030.org/library/210/A-Guide-to-Multi-level-Governance-For-Local-and-Regional-Public-Authorities.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local2030.org/library/210/A-Guide-to-Multi-level-Governance-For-Local-and-Regional-Public-Authorities.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3"/>
          <p:cNvSpPr txBox="1">
            <a:spLocks noGrp="1"/>
          </p:cNvSpPr>
          <p:nvPr>
            <p:ph type="ctrTitle"/>
          </p:nvPr>
        </p:nvSpPr>
        <p:spPr>
          <a:xfrm>
            <a:off x="569196" y="2271400"/>
            <a:ext cx="11149192" cy="1771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rgbClr val="019266"/>
              </a:buClr>
              <a:buSzPct val="86630"/>
              <a:buFont typeface="Arial"/>
              <a:buNone/>
            </a:pPr>
            <a:r>
              <a:rPr lang="en-GB" sz="4155" b="1" dirty="0"/>
              <a:t>Multi-level governance and NBS</a:t>
            </a:r>
            <a:endParaRPr b="1" dirty="0"/>
          </a:p>
          <a:p>
            <a:pPr marL="0" lvl="0" indent="0" algn="l" rtl="0">
              <a:spcBef>
                <a:spcPts val="0"/>
              </a:spcBef>
              <a:spcAft>
                <a:spcPts val="0"/>
              </a:spcAft>
              <a:buClr>
                <a:srgbClr val="019266"/>
              </a:buClr>
              <a:buSzPct val="100000"/>
              <a:buFont typeface="Arial"/>
              <a:buNone/>
            </a:pPr>
            <a:r>
              <a:rPr lang="en-GB" b="1" dirty="0"/>
              <a:t>Lecture (online)</a:t>
            </a:r>
            <a:endParaRPr b="1" dirty="0"/>
          </a:p>
        </p:txBody>
      </p:sp>
      <p:sp>
        <p:nvSpPr>
          <p:cNvPr id="216" name="Google Shape;216;p23"/>
          <p:cNvSpPr/>
          <p:nvPr/>
        </p:nvSpPr>
        <p:spPr>
          <a:xfrm>
            <a:off x="4071605" y="435271"/>
            <a:ext cx="897622" cy="88537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17" name="Google Shape;217;p23"/>
          <p:cNvSpPr txBox="1">
            <a:spLocks noGrp="1"/>
          </p:cNvSpPr>
          <p:nvPr>
            <p:ph type="body" idx="2"/>
          </p:nvPr>
        </p:nvSpPr>
        <p:spPr>
          <a:xfrm>
            <a:off x="647481" y="4845828"/>
            <a:ext cx="6200128" cy="338948"/>
          </a:xfrm>
          <a:prstGeom prst="rect">
            <a:avLst/>
          </a:prstGeom>
          <a:noFill/>
          <a:ln>
            <a:noFill/>
          </a:ln>
        </p:spPr>
        <p:txBody>
          <a:bodyPr spcFirstLastPara="1" wrap="square" lIns="91425" tIns="45700" rIns="91425" bIns="45700" anchor="ctr" anchorCtr="0">
            <a:noAutofit/>
          </a:bodyPr>
          <a:lstStyle/>
          <a:p>
            <a:pPr marL="0" lvl="0" indent="0" algn="l" rtl="0">
              <a:lnSpc>
                <a:spcPct val="150000"/>
              </a:lnSpc>
              <a:spcBef>
                <a:spcPts val="0"/>
              </a:spcBef>
              <a:spcAft>
                <a:spcPts val="0"/>
              </a:spcAft>
              <a:buSzPts val="1656"/>
              <a:buNone/>
            </a:pPr>
            <a:r>
              <a:rPr lang="en-GB" dirty="0"/>
              <a:t>Credit: PPMI </a:t>
            </a:r>
          </a:p>
          <a:p>
            <a:pPr marL="0" lvl="0" indent="0" algn="l" rtl="0">
              <a:lnSpc>
                <a:spcPct val="150000"/>
              </a:lnSpc>
              <a:spcBef>
                <a:spcPts val="0"/>
              </a:spcBef>
              <a:spcAft>
                <a:spcPts val="0"/>
              </a:spcAft>
              <a:buSzPts val="1656"/>
              <a:buNone/>
            </a:pPr>
            <a:r>
              <a:rPr lang="en-GB" i="1" dirty="0"/>
              <a:t>Content created in 2024</a:t>
            </a:r>
            <a:endParaRPr i="1" dirty="0"/>
          </a:p>
        </p:txBody>
      </p:sp>
      <p:sp>
        <p:nvSpPr>
          <p:cNvPr id="220" name="Google Shape;220;p23"/>
          <p:cNvSpPr/>
          <p:nvPr/>
        </p:nvSpPr>
        <p:spPr>
          <a:xfrm>
            <a:off x="7366123" y="435271"/>
            <a:ext cx="305462" cy="88537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21" name="Google Shape;221;p23"/>
          <p:cNvSpPr/>
          <p:nvPr/>
        </p:nvSpPr>
        <p:spPr>
          <a:xfrm>
            <a:off x="11988801" y="435271"/>
            <a:ext cx="203199" cy="88537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3" name="Picture 2" descr="A black and white sign with a person in a circle&#10;&#10;Description automatically generated">
            <a:extLst>
              <a:ext uri="{FF2B5EF4-FFF2-40B4-BE49-F238E27FC236}">
                <a16:creationId xmlns:a16="http://schemas.microsoft.com/office/drawing/2014/main" id="{B4EF74E9-40E8-0452-CF13-A66F52F88916}"/>
              </a:ext>
            </a:extLst>
          </p:cNvPr>
          <p:cNvPicPr>
            <a:picLocks noChangeAspect="1"/>
          </p:cNvPicPr>
          <p:nvPr/>
        </p:nvPicPr>
        <p:blipFill>
          <a:blip r:embed="rId3"/>
          <a:stretch>
            <a:fillRect/>
          </a:stretch>
        </p:blipFill>
        <p:spPr>
          <a:xfrm>
            <a:off x="9317504" y="4644206"/>
            <a:ext cx="1998581" cy="6995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FBB63355-E048-8C30-D03B-F751FBBCBC63}"/>
            </a:ext>
          </a:extLst>
        </p:cNvPr>
        <p:cNvGrpSpPr/>
        <p:nvPr/>
      </p:nvGrpSpPr>
      <p:grpSpPr>
        <a:xfrm>
          <a:off x="0" y="0"/>
          <a:ext cx="0" cy="0"/>
          <a:chOff x="0" y="0"/>
          <a:chExt cx="0" cy="0"/>
        </a:xfrm>
      </p:grpSpPr>
      <p:sp>
        <p:nvSpPr>
          <p:cNvPr id="227" name="Google Shape;227;p24">
            <a:extLst>
              <a:ext uri="{FF2B5EF4-FFF2-40B4-BE49-F238E27FC236}">
                <a16:creationId xmlns:a16="http://schemas.microsoft.com/office/drawing/2014/main" id="{F490AAAE-B195-9E8E-EAC1-97BC9ABD8CC5}"/>
              </a:ext>
            </a:extLst>
          </p:cNvPr>
          <p:cNvSpPr txBox="1">
            <a:spLocks noGrp="1"/>
          </p:cNvSpPr>
          <p:nvPr>
            <p:ph type="title"/>
          </p:nvPr>
        </p:nvSpPr>
        <p:spPr>
          <a:xfrm>
            <a:off x="565336" y="883783"/>
            <a:ext cx="4976041" cy="1675151"/>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19266"/>
              </a:buClr>
              <a:buSzPts val="2520"/>
              <a:buFont typeface="Arial"/>
              <a:buNone/>
            </a:pPr>
            <a:r>
              <a:rPr lang="en-GB" sz="3020" b="1" dirty="0"/>
              <a:t>Implementing collaborative MLG for NBS</a:t>
            </a:r>
            <a:endParaRPr sz="3020" b="1" dirty="0"/>
          </a:p>
        </p:txBody>
      </p:sp>
      <p:sp>
        <p:nvSpPr>
          <p:cNvPr id="229" name="Google Shape;229;p24">
            <a:extLst>
              <a:ext uri="{FF2B5EF4-FFF2-40B4-BE49-F238E27FC236}">
                <a16:creationId xmlns:a16="http://schemas.microsoft.com/office/drawing/2014/main" id="{D2D04197-BBAE-F44F-A5F4-658F2815A728}"/>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t>10</a:t>
            </a:fld>
            <a:endParaRPr/>
          </a:p>
        </p:txBody>
      </p:sp>
      <p:sp>
        <p:nvSpPr>
          <p:cNvPr id="5" name="TextBox 4">
            <a:extLst>
              <a:ext uri="{FF2B5EF4-FFF2-40B4-BE49-F238E27FC236}">
                <a16:creationId xmlns:a16="http://schemas.microsoft.com/office/drawing/2014/main" id="{5BFC9572-BF35-1FF5-7C57-A9F00D107D80}"/>
              </a:ext>
            </a:extLst>
          </p:cNvPr>
          <p:cNvSpPr txBox="1"/>
          <p:nvPr/>
        </p:nvSpPr>
        <p:spPr>
          <a:xfrm>
            <a:off x="581193" y="5254303"/>
            <a:ext cx="4976041" cy="954107"/>
          </a:xfrm>
          <a:prstGeom prst="rect">
            <a:avLst/>
          </a:prstGeom>
          <a:noFill/>
        </p:spPr>
        <p:txBody>
          <a:bodyPr wrap="square" lIns="91440" tIns="45720" rIns="91440" bIns="45720" anchor="t">
            <a:spAutoFit/>
          </a:bodyPr>
          <a:lstStyle/>
          <a:p>
            <a:pPr lvl="0" algn="l" rtl="0">
              <a:spcBef>
                <a:spcPts val="0"/>
              </a:spcBef>
              <a:spcAft>
                <a:spcPts val="0"/>
              </a:spcAft>
              <a:buClr>
                <a:srgbClr val="3D3D3D"/>
              </a:buClr>
              <a:buSzPts val="1200"/>
            </a:pPr>
            <a:r>
              <a:rPr lang="en-GB" dirty="0" err="1"/>
              <a:t>Coopenergy</a:t>
            </a:r>
            <a:r>
              <a:rPr lang="en-GB" dirty="0"/>
              <a:t> (2015) A Guide to Multi-Level Governance for Local and Regional Public Authorities. </a:t>
            </a:r>
            <a:r>
              <a:rPr lang="en-GB" dirty="0">
                <a:hlinkClick r:id="rId3"/>
              </a:rPr>
              <a:t>https://www.local2030.org/library/210/A-Guide-to-Multi-level-Governance-For-Local-and-Regional-Public-Authorities.pdf</a:t>
            </a:r>
            <a:r>
              <a:rPr lang="en-GB" dirty="0"/>
              <a:t> </a:t>
            </a:r>
          </a:p>
        </p:txBody>
      </p:sp>
      <p:pic>
        <p:nvPicPr>
          <p:cNvPr id="7" name="Picture 6">
            <a:extLst>
              <a:ext uri="{FF2B5EF4-FFF2-40B4-BE49-F238E27FC236}">
                <a16:creationId xmlns:a16="http://schemas.microsoft.com/office/drawing/2014/main" id="{3D1959A7-0860-0EC6-2C76-760575A62D95}"/>
              </a:ext>
            </a:extLst>
          </p:cNvPr>
          <p:cNvPicPr>
            <a:picLocks noChangeAspect="1"/>
          </p:cNvPicPr>
          <p:nvPr/>
        </p:nvPicPr>
        <p:blipFill>
          <a:blip r:embed="rId4"/>
          <a:stretch>
            <a:fillRect/>
          </a:stretch>
        </p:blipFill>
        <p:spPr>
          <a:xfrm>
            <a:off x="5573090" y="44066"/>
            <a:ext cx="6618910" cy="6769867"/>
          </a:xfrm>
          <a:prstGeom prst="rect">
            <a:avLst/>
          </a:prstGeom>
        </p:spPr>
      </p:pic>
      <p:sp>
        <p:nvSpPr>
          <p:cNvPr id="8" name="Text Placeholder 1">
            <a:extLst>
              <a:ext uri="{FF2B5EF4-FFF2-40B4-BE49-F238E27FC236}">
                <a16:creationId xmlns:a16="http://schemas.microsoft.com/office/drawing/2014/main" id="{B21591C9-4834-B008-FAAC-51FBB0F3AADA}"/>
              </a:ext>
            </a:extLst>
          </p:cNvPr>
          <p:cNvSpPr>
            <a:spLocks noGrp="1"/>
          </p:cNvSpPr>
          <p:nvPr>
            <p:ph type="body" idx="1"/>
          </p:nvPr>
        </p:nvSpPr>
        <p:spPr>
          <a:xfrm>
            <a:off x="565336" y="2558934"/>
            <a:ext cx="4976041" cy="2578837"/>
          </a:xfrm>
        </p:spPr>
        <p:txBody>
          <a:bodyPr>
            <a:normAutofit/>
          </a:bodyPr>
          <a:lstStyle/>
          <a:p>
            <a:r>
              <a:rPr lang="en-US" sz="2000" dirty="0"/>
              <a:t>Highlights: identify stakeholders and their needs, develop a common vision, and way forward for further deliberation, communication, consider timing and context</a:t>
            </a:r>
          </a:p>
        </p:txBody>
      </p:sp>
    </p:spTree>
    <p:extLst>
      <p:ext uri="{BB962C8B-B14F-4D97-AF65-F5344CB8AC3E}">
        <p14:creationId xmlns:p14="http://schemas.microsoft.com/office/powerpoint/2010/main" val="1234762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4D38F983-F488-9744-2090-580ADBC2F5DB}"/>
            </a:ext>
          </a:extLst>
        </p:cNvPr>
        <p:cNvGrpSpPr/>
        <p:nvPr/>
      </p:nvGrpSpPr>
      <p:grpSpPr>
        <a:xfrm>
          <a:off x="0" y="0"/>
          <a:ext cx="0" cy="0"/>
          <a:chOff x="0" y="0"/>
          <a:chExt cx="0" cy="0"/>
        </a:xfrm>
      </p:grpSpPr>
      <p:sp>
        <p:nvSpPr>
          <p:cNvPr id="229" name="Google Shape;229;p24">
            <a:extLst>
              <a:ext uri="{FF2B5EF4-FFF2-40B4-BE49-F238E27FC236}">
                <a16:creationId xmlns:a16="http://schemas.microsoft.com/office/drawing/2014/main" id="{ED6A64B9-8B41-05B3-3839-FAC1D2FE07AB}"/>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t>11</a:t>
            </a:fld>
            <a:endParaRPr/>
          </a:p>
        </p:txBody>
      </p:sp>
      <p:sp>
        <p:nvSpPr>
          <p:cNvPr id="4" name="TextBox 3">
            <a:extLst>
              <a:ext uri="{FF2B5EF4-FFF2-40B4-BE49-F238E27FC236}">
                <a16:creationId xmlns:a16="http://schemas.microsoft.com/office/drawing/2014/main" id="{F1A39E99-B34E-35CB-4E51-71FDEA03CFF8}"/>
              </a:ext>
            </a:extLst>
          </p:cNvPr>
          <p:cNvSpPr txBox="1"/>
          <p:nvPr/>
        </p:nvSpPr>
        <p:spPr>
          <a:xfrm>
            <a:off x="491840" y="4929753"/>
            <a:ext cx="4085805" cy="1169551"/>
          </a:xfrm>
          <a:prstGeom prst="rect">
            <a:avLst/>
          </a:prstGeom>
          <a:noFill/>
        </p:spPr>
        <p:txBody>
          <a:bodyPr wrap="square" lIns="91440" tIns="45720" rIns="91440" bIns="45720" anchor="t">
            <a:spAutoFit/>
          </a:bodyPr>
          <a:lstStyle/>
          <a:p>
            <a:pPr marL="123444" indent="0">
              <a:buNone/>
            </a:pPr>
            <a:r>
              <a:rPr lang="en-US" dirty="0">
                <a:solidFill>
                  <a:srgbClr val="202122"/>
                </a:solidFill>
                <a:latin typeface="Arial" panose="020B0604020202020204" pitchFamily="34" charset="0"/>
              </a:rPr>
              <a:t>Source: </a:t>
            </a:r>
            <a:r>
              <a:rPr lang="en-US" sz="1400" b="0" i="0" dirty="0">
                <a:solidFill>
                  <a:srgbClr val="202122"/>
                </a:solidFill>
                <a:effectLst/>
                <a:latin typeface="Arial" panose="020B0604020202020204" pitchFamily="34" charset="0"/>
              </a:rPr>
              <a:t>Cucca, R. and C. </a:t>
            </a:r>
            <a:r>
              <a:rPr lang="en-US" sz="1400" b="0" i="0" dirty="0" err="1">
                <a:solidFill>
                  <a:srgbClr val="202122"/>
                </a:solidFill>
                <a:effectLst/>
                <a:latin typeface="Arial" panose="020B0604020202020204" pitchFamily="34" charset="0"/>
              </a:rPr>
              <a:t>Ranci</a:t>
            </a:r>
            <a:r>
              <a:rPr lang="en-US" sz="1400" b="0" i="0" dirty="0">
                <a:solidFill>
                  <a:srgbClr val="202122"/>
                </a:solidFill>
                <a:effectLst/>
                <a:latin typeface="Arial" panose="020B0604020202020204" pitchFamily="34" charset="0"/>
              </a:rPr>
              <a:t> (2021) Urban Policy in Times of Crisis: The Policy Capacity of European Cities and the Role of Multi-Level Governance Original Manuscript. Urban Affairs Review. 10.1177/10780874211041710.</a:t>
            </a:r>
            <a:endParaRPr lang="en-GB" sz="1400" b="0" i="0" dirty="0">
              <a:solidFill>
                <a:srgbClr val="202122"/>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3BE31BB5-8410-69A4-926B-62C49B1125FB}"/>
              </a:ext>
            </a:extLst>
          </p:cNvPr>
          <p:cNvGraphicFramePr>
            <a:graphicFrameLocks noGrp="1"/>
          </p:cNvGraphicFramePr>
          <p:nvPr>
            <p:extLst>
              <p:ext uri="{D42A27DB-BD31-4B8C-83A1-F6EECF244321}">
                <p14:modId xmlns:p14="http://schemas.microsoft.com/office/powerpoint/2010/main" val="3870823573"/>
              </p:ext>
            </p:extLst>
          </p:nvPr>
        </p:nvGraphicFramePr>
        <p:xfrm>
          <a:off x="4708210" y="308376"/>
          <a:ext cx="6861387" cy="6241248"/>
        </p:xfrm>
        <a:graphic>
          <a:graphicData uri="http://schemas.openxmlformats.org/drawingml/2006/table">
            <a:tbl>
              <a:tblPr firstRow="1" bandRow="1">
                <a:tableStyleId>{5C22544A-7EE6-4342-B048-85BDC9FD1C3A}</a:tableStyleId>
              </a:tblPr>
              <a:tblGrid>
                <a:gridCol w="1411040">
                  <a:extLst>
                    <a:ext uri="{9D8B030D-6E8A-4147-A177-3AD203B41FA5}">
                      <a16:colId xmlns:a16="http://schemas.microsoft.com/office/drawing/2014/main" val="20000"/>
                    </a:ext>
                  </a:extLst>
                </a:gridCol>
                <a:gridCol w="2715917">
                  <a:extLst>
                    <a:ext uri="{9D8B030D-6E8A-4147-A177-3AD203B41FA5}">
                      <a16:colId xmlns:a16="http://schemas.microsoft.com/office/drawing/2014/main" val="20001"/>
                    </a:ext>
                  </a:extLst>
                </a:gridCol>
                <a:gridCol w="2734430">
                  <a:extLst>
                    <a:ext uri="{9D8B030D-6E8A-4147-A177-3AD203B41FA5}">
                      <a16:colId xmlns:a16="http://schemas.microsoft.com/office/drawing/2014/main" val="20002"/>
                    </a:ext>
                  </a:extLst>
                </a:gridCol>
              </a:tblGrid>
              <a:tr h="945424">
                <a:tc>
                  <a:txBody>
                    <a:bodyPr/>
                    <a:lstStyle/>
                    <a:p>
                      <a:endParaRPr lang="en-US" sz="2000" dirty="0"/>
                    </a:p>
                  </a:txBody>
                  <a:tcPr marL="243840" marR="243840" marT="121920" marB="121920">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n-lt"/>
                          <a:ea typeface="+mn-ea"/>
                          <a:cs typeface="+mn-cs"/>
                        </a:rPr>
                        <a:t>High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n-lt"/>
                          <a:ea typeface="+mn-ea"/>
                          <a:cs typeface="+mn-cs"/>
                        </a:rPr>
                        <a:t>Degree of regulatory local autonomy</a:t>
                      </a:r>
                    </a:p>
                  </a:txBody>
                  <a:tcPr marL="243840" marR="243840" marT="121920" marB="121920">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n-lt"/>
                          <a:ea typeface="+mn-ea"/>
                          <a:cs typeface="+mn-cs"/>
                        </a:rPr>
                        <a:t>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n-lt"/>
                          <a:ea typeface="+mn-ea"/>
                          <a:cs typeface="+mn-cs"/>
                        </a:rPr>
                        <a:t>Degree of regulatory local autonomy</a:t>
                      </a:r>
                    </a:p>
                  </a:txBody>
                  <a:tcPr marL="243840" marR="243840" marT="121920" marB="121920">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2389104">
                <a:tc>
                  <a:txBody>
                    <a:bodyPr/>
                    <a:lstStyle/>
                    <a:p>
                      <a:pPr algn="ctr" rtl="0"/>
                      <a:r>
                        <a:rPr lang="en-US" sz="2000" b="0" i="0" u="none" strike="noStrike" kern="1200" baseline="0" dirty="0">
                          <a:solidFill>
                            <a:srgbClr val="FFFFFF"/>
                          </a:solidFill>
                          <a:latin typeface="+mn-lt"/>
                        </a:rPr>
                        <a:t>Weak</a:t>
                      </a:r>
                    </a:p>
                    <a:p>
                      <a:pPr algn="ctr" rtl="0"/>
                      <a:r>
                        <a:rPr lang="en-US" sz="2000" b="0" i="0" u="none" strike="noStrike" kern="1200" baseline="0" dirty="0">
                          <a:solidFill>
                            <a:srgbClr val="FFFFFF"/>
                          </a:solidFill>
                          <a:latin typeface="+mn-lt"/>
                        </a:rPr>
                        <a:t>Financial support from the state</a:t>
                      </a:r>
                    </a:p>
                  </a:txBody>
                  <a:tcPr marL="243840" marR="243840" marT="121920" marB="121920" vert="vert270">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solidFill>
                      <a:schemeClr val="accent2"/>
                    </a:solidFill>
                  </a:tcPr>
                </a:tc>
                <a:tc>
                  <a:txBody>
                    <a:bodyPr/>
                    <a:lstStyle/>
                    <a:p>
                      <a:pPr algn="ctr"/>
                      <a:r>
                        <a:rPr lang="en-US" sz="2000" b="0" dirty="0"/>
                        <a:t>Unsupported localism</a:t>
                      </a:r>
                    </a:p>
                  </a:txBody>
                  <a:tcPr marL="243840" marR="243840" marT="121920" marB="121920" anchor="ctr">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solidFill>
                      <a:schemeClr val="bg1">
                        <a:lumMod val="75000"/>
                        <a:alpha val="20000"/>
                      </a:schemeClr>
                    </a:solidFill>
                  </a:tcPr>
                </a:tc>
                <a:tc>
                  <a:txBody>
                    <a:bodyPr/>
                    <a:lstStyle/>
                    <a:p>
                      <a:pPr algn="ctr"/>
                      <a:r>
                        <a:rPr lang="en-US" sz="2000" b="0" dirty="0"/>
                        <a:t>Constrained localism</a:t>
                      </a:r>
                    </a:p>
                  </a:txBody>
                  <a:tcPr marL="243840" marR="243840" marT="121920" marB="121920" anchor="ctr">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solidFill>
                      <a:schemeClr val="bg1">
                        <a:lumMod val="75000"/>
                        <a:alpha val="20000"/>
                      </a:schemeClr>
                    </a:solidFill>
                  </a:tcPr>
                </a:tc>
                <a:extLst>
                  <a:ext uri="{0D108BD9-81ED-4DB2-BD59-A6C34878D82A}">
                    <a16:rowId xmlns:a16="http://schemas.microsoft.com/office/drawing/2014/main" val="10001"/>
                  </a:ext>
                </a:extLst>
              </a:tr>
              <a:tr h="2389104">
                <a:tc>
                  <a:txBody>
                    <a:bodyPr/>
                    <a:lstStyle/>
                    <a:p>
                      <a:pPr algn="ctr" rtl="0"/>
                      <a:r>
                        <a:rPr lang="en-US" sz="2000" b="0" i="0" u="none" strike="noStrike" kern="1200" baseline="0" dirty="0">
                          <a:solidFill>
                            <a:srgbClr val="FFFFFF"/>
                          </a:solidFill>
                          <a:latin typeface="+mn-lt"/>
                        </a:rPr>
                        <a:t>Strong</a:t>
                      </a:r>
                    </a:p>
                    <a:p>
                      <a:pPr algn="ctr" rtl="0"/>
                      <a:r>
                        <a:rPr lang="en-US" sz="2000" b="0" i="0" u="none" strike="noStrike" kern="1200" baseline="0" dirty="0">
                          <a:solidFill>
                            <a:srgbClr val="FFFFFF"/>
                          </a:solidFill>
                          <a:latin typeface="+mn-lt"/>
                        </a:rPr>
                        <a:t>Financial support from the state</a:t>
                      </a:r>
                    </a:p>
                  </a:txBody>
                  <a:tcPr marL="243840" marR="243840" marT="121920" marB="121920" vert="vert270">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solidFill>
                      <a:schemeClr val="accent1"/>
                    </a:solidFill>
                  </a:tcPr>
                </a:tc>
                <a:tc>
                  <a:txBody>
                    <a:bodyPr/>
                    <a:lstStyle/>
                    <a:p>
                      <a:pPr algn="ctr"/>
                      <a:r>
                        <a:rPr lang="en-US" sz="2000" b="0" dirty="0"/>
                        <a:t>Supported </a:t>
                      </a:r>
                      <a:br>
                        <a:rPr lang="en-US" sz="2000" b="0" dirty="0"/>
                      </a:br>
                      <a:r>
                        <a:rPr lang="en-US" sz="2000" b="0" dirty="0"/>
                        <a:t>localism</a:t>
                      </a:r>
                    </a:p>
                  </a:txBody>
                  <a:tcPr marL="243840" marR="243840" marT="121920" marB="121920" anchor="ctr">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solidFill>
                      <a:schemeClr val="bg1">
                        <a:lumMod val="75000"/>
                        <a:alpha val="20000"/>
                      </a:schemeClr>
                    </a:solidFill>
                  </a:tcPr>
                </a:tc>
                <a:tc>
                  <a:txBody>
                    <a:bodyPr/>
                    <a:lstStyle/>
                    <a:p>
                      <a:pPr algn="ctr"/>
                      <a:r>
                        <a:rPr lang="en-US" sz="2000" b="0" dirty="0"/>
                        <a:t>Centralism</a:t>
                      </a:r>
                    </a:p>
                  </a:txBody>
                  <a:tcPr marL="243840" marR="243840" marT="121920" marB="121920" anchor="ctr">
                    <a:lnL w="19050" cap="flat" cmpd="sng" algn="ctr">
                      <a:solidFill>
                        <a:prstClr val="white"/>
                      </a:solidFill>
                      <a:prstDash val="solid"/>
                      <a:round/>
                      <a:headEnd type="none" w="med" len="med"/>
                      <a:tailEnd type="none" w="med" len="med"/>
                    </a:lnL>
                    <a:lnR w="19050" cap="flat" cmpd="sng" algn="ctr">
                      <a:solidFill>
                        <a:prstClr val="white"/>
                      </a:solidFill>
                      <a:prstDash val="solid"/>
                      <a:round/>
                      <a:headEnd type="none" w="med" len="med"/>
                      <a:tailEnd type="none" w="med" len="med"/>
                    </a:lnR>
                    <a:lnT w="19050" cap="flat" cmpd="sng" algn="ctr">
                      <a:solidFill>
                        <a:prstClr val="white"/>
                      </a:solidFill>
                      <a:prstDash val="solid"/>
                      <a:round/>
                      <a:headEnd type="none" w="med" len="med"/>
                      <a:tailEnd type="none" w="med" len="med"/>
                    </a:lnT>
                    <a:lnB w="19050" cap="flat" cmpd="sng" algn="ctr">
                      <a:solidFill>
                        <a:prstClr val="white"/>
                      </a:solidFill>
                      <a:prstDash val="solid"/>
                      <a:round/>
                      <a:headEnd type="none" w="med" len="med"/>
                      <a:tailEnd type="none" w="med" len="med"/>
                    </a:lnB>
                    <a:solidFill>
                      <a:schemeClr val="bg1">
                        <a:lumMod val="75000"/>
                        <a:alpha val="20000"/>
                      </a:schemeClr>
                    </a:solidFill>
                  </a:tcPr>
                </a:tc>
                <a:extLst>
                  <a:ext uri="{0D108BD9-81ED-4DB2-BD59-A6C34878D82A}">
                    <a16:rowId xmlns:a16="http://schemas.microsoft.com/office/drawing/2014/main" val="10002"/>
                  </a:ext>
                </a:extLst>
              </a:tr>
            </a:tbl>
          </a:graphicData>
        </a:graphic>
      </p:graphicFrame>
      <p:sp>
        <p:nvSpPr>
          <p:cNvPr id="3" name="Text Placeholder 1">
            <a:extLst>
              <a:ext uri="{FF2B5EF4-FFF2-40B4-BE49-F238E27FC236}">
                <a16:creationId xmlns:a16="http://schemas.microsoft.com/office/drawing/2014/main" id="{CD15A0EB-2920-3E4B-37EF-1AD078683912}"/>
              </a:ext>
            </a:extLst>
          </p:cNvPr>
          <p:cNvSpPr>
            <a:spLocks noGrp="1"/>
          </p:cNvSpPr>
          <p:nvPr>
            <p:ph type="body" idx="1"/>
          </p:nvPr>
        </p:nvSpPr>
        <p:spPr>
          <a:xfrm>
            <a:off x="450626" y="1836524"/>
            <a:ext cx="4127019" cy="2974694"/>
          </a:xfrm>
        </p:spPr>
        <p:txBody>
          <a:bodyPr>
            <a:normAutofit fontScale="55000" lnSpcReduction="20000"/>
          </a:bodyPr>
          <a:lstStyle/>
          <a:p>
            <a:r>
              <a:rPr lang="en-GB" sz="3600" dirty="0"/>
              <a:t>The MLG setting urban actors find themselves in enable or hinder policy effectiveness. </a:t>
            </a:r>
          </a:p>
          <a:p>
            <a:r>
              <a:rPr lang="en-GB" sz="3600" dirty="0"/>
              <a:t>Different MLG settings warrant different strategies in promoting NBS and NBS-friendly policies.</a:t>
            </a:r>
          </a:p>
        </p:txBody>
      </p:sp>
      <p:sp>
        <p:nvSpPr>
          <p:cNvPr id="227" name="Google Shape;227;p24">
            <a:extLst>
              <a:ext uri="{FF2B5EF4-FFF2-40B4-BE49-F238E27FC236}">
                <a16:creationId xmlns:a16="http://schemas.microsoft.com/office/drawing/2014/main" id="{80AF7AF9-2C07-983D-A1B4-EE64BE24C571}"/>
              </a:ext>
            </a:extLst>
          </p:cNvPr>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19266"/>
              </a:buClr>
              <a:buSzPts val="2520"/>
              <a:buFont typeface="Arial"/>
              <a:buNone/>
            </a:pPr>
            <a:r>
              <a:rPr lang="en-GB" sz="3020" b="1" dirty="0"/>
              <a:t>Consider the MLG settings</a:t>
            </a:r>
            <a:endParaRPr sz="3020" b="1" dirty="0"/>
          </a:p>
        </p:txBody>
      </p:sp>
    </p:spTree>
    <p:extLst>
      <p:ext uri="{BB962C8B-B14F-4D97-AF65-F5344CB8AC3E}">
        <p14:creationId xmlns:p14="http://schemas.microsoft.com/office/powerpoint/2010/main" val="460263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D282C3F2-9A18-CBB1-A96F-C40A0346F3D6}"/>
            </a:ext>
          </a:extLst>
        </p:cNvPr>
        <p:cNvGrpSpPr/>
        <p:nvPr/>
      </p:nvGrpSpPr>
      <p:grpSpPr>
        <a:xfrm>
          <a:off x="0" y="0"/>
          <a:ext cx="0" cy="0"/>
          <a:chOff x="0" y="0"/>
          <a:chExt cx="0" cy="0"/>
        </a:xfrm>
      </p:grpSpPr>
      <p:sp>
        <p:nvSpPr>
          <p:cNvPr id="227" name="Google Shape;227;p24">
            <a:extLst>
              <a:ext uri="{FF2B5EF4-FFF2-40B4-BE49-F238E27FC236}">
                <a16:creationId xmlns:a16="http://schemas.microsoft.com/office/drawing/2014/main" id="{3691F5D1-53C1-07FF-7B4A-B4775BD31D8D}"/>
              </a:ext>
            </a:extLst>
          </p:cNvPr>
          <p:cNvSpPr txBox="1">
            <a:spLocks noGrp="1"/>
          </p:cNvSpPr>
          <p:nvPr>
            <p:ph type="title"/>
          </p:nvPr>
        </p:nvSpPr>
        <p:spPr>
          <a:xfrm>
            <a:off x="581193" y="784191"/>
            <a:ext cx="11029616" cy="71767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19266"/>
              </a:buClr>
              <a:buSzPts val="2520"/>
              <a:buFont typeface="Arial"/>
              <a:buNone/>
            </a:pPr>
            <a:r>
              <a:rPr lang="en-AU" sz="3020" b="1" dirty="0"/>
              <a:t>Good practice example (1)</a:t>
            </a:r>
            <a:endParaRPr sz="3020" b="1" dirty="0"/>
          </a:p>
        </p:txBody>
      </p:sp>
      <p:sp>
        <p:nvSpPr>
          <p:cNvPr id="229" name="Google Shape;229;p24">
            <a:extLst>
              <a:ext uri="{FF2B5EF4-FFF2-40B4-BE49-F238E27FC236}">
                <a16:creationId xmlns:a16="http://schemas.microsoft.com/office/drawing/2014/main" id="{69406F6E-DF98-53D1-1209-AC51B494B788}"/>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t>12</a:t>
            </a:fld>
            <a:endParaRPr/>
          </a:p>
        </p:txBody>
      </p:sp>
      <p:sp>
        <p:nvSpPr>
          <p:cNvPr id="2" name="Text Placeholder 1">
            <a:extLst>
              <a:ext uri="{FF2B5EF4-FFF2-40B4-BE49-F238E27FC236}">
                <a16:creationId xmlns:a16="http://schemas.microsoft.com/office/drawing/2014/main" id="{7CD22A77-F279-766F-324F-137963EDB56D}"/>
              </a:ext>
            </a:extLst>
          </p:cNvPr>
          <p:cNvSpPr>
            <a:spLocks noGrp="1"/>
          </p:cNvSpPr>
          <p:nvPr>
            <p:ph type="body" idx="1"/>
          </p:nvPr>
        </p:nvSpPr>
        <p:spPr>
          <a:xfrm>
            <a:off x="581193" y="1717989"/>
            <a:ext cx="11029614" cy="4139695"/>
          </a:xfrm>
        </p:spPr>
        <p:txBody>
          <a:bodyPr>
            <a:normAutofit fontScale="77500" lnSpcReduction="20000"/>
          </a:bodyPr>
          <a:lstStyle/>
          <a:p>
            <a:r>
              <a:rPr lang="en-US" sz="3600" dirty="0"/>
              <a:t>The </a:t>
            </a:r>
            <a:r>
              <a:rPr lang="en-US" sz="3600" b="1" dirty="0"/>
              <a:t>Provence Alpes Côte d’Azur </a:t>
            </a:r>
            <a:r>
              <a:rPr lang="en-US" sz="3600" dirty="0"/>
              <a:t>region in </a:t>
            </a:r>
            <a:r>
              <a:rPr lang="en-US" sz="3600" b="1" dirty="0"/>
              <a:t>France</a:t>
            </a:r>
            <a:r>
              <a:rPr lang="en-US" sz="3600" dirty="0"/>
              <a:t> has created a guide to assist local governments in integrating sustainable development into their urban planning documents (PLUs). This guide provides tools and practical examples of climate-friendly urban planning strategies. Find out more: </a:t>
            </a:r>
            <a:r>
              <a:rPr lang="en-US" sz="3600" dirty="0">
                <a:hlinkClick r:id="rId3"/>
              </a:rPr>
              <a:t>http://www.coopenergy.eu/gp/provence-alpes-c%C3%B4te-d%E2%80%99azur-fr-planning-guidelines</a:t>
            </a:r>
            <a:r>
              <a:rPr lang="en-US" sz="3600" dirty="0"/>
              <a:t>  </a:t>
            </a:r>
            <a:endParaRPr lang="en-IE" sz="3600" dirty="0"/>
          </a:p>
        </p:txBody>
      </p:sp>
    </p:spTree>
    <p:extLst>
      <p:ext uri="{BB962C8B-B14F-4D97-AF65-F5344CB8AC3E}">
        <p14:creationId xmlns:p14="http://schemas.microsoft.com/office/powerpoint/2010/main" val="2944841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17F8964C-8A41-6620-B659-A93F357D47F4}"/>
            </a:ext>
          </a:extLst>
        </p:cNvPr>
        <p:cNvGrpSpPr/>
        <p:nvPr/>
      </p:nvGrpSpPr>
      <p:grpSpPr>
        <a:xfrm>
          <a:off x="0" y="0"/>
          <a:ext cx="0" cy="0"/>
          <a:chOff x="0" y="0"/>
          <a:chExt cx="0" cy="0"/>
        </a:xfrm>
      </p:grpSpPr>
      <p:sp>
        <p:nvSpPr>
          <p:cNvPr id="227" name="Google Shape;227;p24">
            <a:extLst>
              <a:ext uri="{FF2B5EF4-FFF2-40B4-BE49-F238E27FC236}">
                <a16:creationId xmlns:a16="http://schemas.microsoft.com/office/drawing/2014/main" id="{48C816F2-EB7F-96D4-CBAF-BCC065FDA152}"/>
              </a:ext>
            </a:extLst>
          </p:cNvPr>
          <p:cNvSpPr txBox="1">
            <a:spLocks noGrp="1"/>
          </p:cNvSpPr>
          <p:nvPr>
            <p:ph type="title"/>
          </p:nvPr>
        </p:nvSpPr>
        <p:spPr>
          <a:xfrm>
            <a:off x="581193" y="784191"/>
            <a:ext cx="11029616" cy="71767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19266"/>
              </a:buClr>
              <a:buSzPts val="2520"/>
              <a:buFont typeface="Arial"/>
              <a:buNone/>
            </a:pPr>
            <a:r>
              <a:rPr lang="en-AU" sz="3020" b="1" dirty="0"/>
              <a:t>Good practice example (2)</a:t>
            </a:r>
            <a:endParaRPr sz="3020" b="1" dirty="0"/>
          </a:p>
        </p:txBody>
      </p:sp>
      <p:sp>
        <p:nvSpPr>
          <p:cNvPr id="229" name="Google Shape;229;p24">
            <a:extLst>
              <a:ext uri="{FF2B5EF4-FFF2-40B4-BE49-F238E27FC236}">
                <a16:creationId xmlns:a16="http://schemas.microsoft.com/office/drawing/2014/main" id="{DE90E292-EB1B-15F4-71DB-261433DB604D}"/>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t>13</a:t>
            </a:fld>
            <a:endParaRPr/>
          </a:p>
        </p:txBody>
      </p:sp>
      <p:sp>
        <p:nvSpPr>
          <p:cNvPr id="2" name="Text Placeholder 1">
            <a:extLst>
              <a:ext uri="{FF2B5EF4-FFF2-40B4-BE49-F238E27FC236}">
                <a16:creationId xmlns:a16="http://schemas.microsoft.com/office/drawing/2014/main" id="{196707A2-4535-1921-7801-F2F1DE4A7206}"/>
              </a:ext>
            </a:extLst>
          </p:cNvPr>
          <p:cNvSpPr>
            <a:spLocks noGrp="1"/>
          </p:cNvSpPr>
          <p:nvPr>
            <p:ph type="body" idx="1"/>
          </p:nvPr>
        </p:nvSpPr>
        <p:spPr>
          <a:xfrm>
            <a:off x="581193" y="1717989"/>
            <a:ext cx="11029614" cy="4139695"/>
          </a:xfrm>
        </p:spPr>
        <p:txBody>
          <a:bodyPr>
            <a:normAutofit fontScale="92500" lnSpcReduction="20000"/>
          </a:bodyPr>
          <a:lstStyle/>
          <a:p>
            <a:r>
              <a:rPr lang="en-US" sz="3600" dirty="0"/>
              <a:t>Local and regional authorities sign up in the thousands to the </a:t>
            </a:r>
            <a:r>
              <a:rPr lang="en-US" sz="3600" b="1" dirty="0">
                <a:hlinkClick r:id="rId3"/>
              </a:rPr>
              <a:t>Covenant of Mayors</a:t>
            </a:r>
            <a:r>
              <a:rPr lang="en-US" sz="3600" b="1" dirty="0"/>
              <a:t> (</a:t>
            </a:r>
            <a:r>
              <a:rPr lang="en-US" sz="3600" b="1" dirty="0" err="1"/>
              <a:t>CoM</a:t>
            </a:r>
            <a:r>
              <a:rPr lang="en-US" sz="3600" b="1" dirty="0"/>
              <a:t>) and ‘Mayors Adapt’, </a:t>
            </a:r>
            <a:r>
              <a:rPr lang="en-US" sz="3600" dirty="0"/>
              <a:t>creating climate action plans and building alliances for peer learning. </a:t>
            </a:r>
            <a:r>
              <a:rPr lang="en-US" sz="3600" dirty="0" err="1"/>
              <a:t>CoM</a:t>
            </a:r>
            <a:r>
              <a:rPr lang="en-US" sz="3600" dirty="0"/>
              <a:t> is the main European initiative bringing together local and regional authorities to reach and surpass climate and environmental goals.</a:t>
            </a:r>
            <a:endParaRPr lang="en-IE" sz="3600" dirty="0"/>
          </a:p>
        </p:txBody>
      </p:sp>
    </p:spTree>
    <p:extLst>
      <p:ext uri="{BB962C8B-B14F-4D97-AF65-F5344CB8AC3E}">
        <p14:creationId xmlns:p14="http://schemas.microsoft.com/office/powerpoint/2010/main" val="2857456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ree planted on a wall made of concrete boxes">
            <a:extLst>
              <a:ext uri="{FF2B5EF4-FFF2-40B4-BE49-F238E27FC236}">
                <a16:creationId xmlns:a16="http://schemas.microsoft.com/office/drawing/2014/main" id="{996E2942-2DC2-D923-7133-FB6784C9C044}"/>
              </a:ext>
            </a:extLst>
          </p:cNvPr>
          <p:cNvPicPr>
            <a:picLocks noChangeAspect="1"/>
          </p:cNvPicPr>
          <p:nvPr/>
        </p:nvPicPr>
        <p:blipFill>
          <a:blip r:embed="rId2"/>
          <a:stretch>
            <a:fillRect/>
          </a:stretch>
        </p:blipFill>
        <p:spPr>
          <a:xfrm>
            <a:off x="0" y="0"/>
            <a:ext cx="13587905" cy="8900867"/>
          </a:xfrm>
          <a:prstGeom prst="rect">
            <a:avLst/>
          </a:prstGeom>
        </p:spPr>
      </p:pic>
      <p:sp>
        <p:nvSpPr>
          <p:cNvPr id="2" name="Title 1"/>
          <p:cNvSpPr>
            <a:spLocks noGrp="1"/>
          </p:cNvSpPr>
          <p:nvPr>
            <p:ph type="title"/>
          </p:nvPr>
        </p:nvSpPr>
        <p:spPr>
          <a:xfrm>
            <a:off x="0" y="1934817"/>
            <a:ext cx="12192000" cy="699052"/>
          </a:xfrm>
        </p:spPr>
        <p:txBody>
          <a:bodyPr/>
          <a:lstStyle/>
          <a:p>
            <a:pPr algn="ctr"/>
            <a:r>
              <a:rPr lang="en-GB" b="1" dirty="0">
                <a:solidFill>
                  <a:schemeClr val="tx1"/>
                </a:solidFill>
              </a:rPr>
              <a:t>Key challenges and take-aways</a:t>
            </a:r>
          </a:p>
        </p:txBody>
      </p:sp>
    </p:spTree>
    <p:extLst>
      <p:ext uri="{BB962C8B-B14F-4D97-AF65-F5344CB8AC3E}">
        <p14:creationId xmlns:p14="http://schemas.microsoft.com/office/powerpoint/2010/main" val="2357378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A3CE841D-610C-7F44-F303-22990D4793DD}"/>
            </a:ext>
          </a:extLst>
        </p:cNvPr>
        <p:cNvGrpSpPr/>
        <p:nvPr/>
      </p:nvGrpSpPr>
      <p:grpSpPr>
        <a:xfrm>
          <a:off x="0" y="0"/>
          <a:ext cx="0" cy="0"/>
          <a:chOff x="0" y="0"/>
          <a:chExt cx="0" cy="0"/>
        </a:xfrm>
      </p:grpSpPr>
      <p:sp>
        <p:nvSpPr>
          <p:cNvPr id="227" name="Google Shape;227;p24">
            <a:extLst>
              <a:ext uri="{FF2B5EF4-FFF2-40B4-BE49-F238E27FC236}">
                <a16:creationId xmlns:a16="http://schemas.microsoft.com/office/drawing/2014/main" id="{CDF5C97F-3275-88EF-E0D6-7796F4A6721B}"/>
              </a:ext>
            </a:extLst>
          </p:cNvPr>
          <p:cNvSpPr txBox="1">
            <a:spLocks noGrp="1"/>
          </p:cNvSpPr>
          <p:nvPr>
            <p:ph type="title"/>
          </p:nvPr>
        </p:nvSpPr>
        <p:spPr>
          <a:xfrm>
            <a:off x="2438316" y="78869"/>
            <a:ext cx="9466124" cy="717673"/>
          </a:xfrm>
          <a:prstGeom prst="rect">
            <a:avLst/>
          </a:prstGeom>
          <a:noFill/>
          <a:ln>
            <a:noFill/>
          </a:ln>
        </p:spPr>
        <p:txBody>
          <a:bodyPr spcFirstLastPara="1" wrap="square" lIns="91425" tIns="45700" rIns="91425" bIns="45700" anchor="b" anchorCtr="0">
            <a:noAutofit/>
          </a:bodyPr>
          <a:lstStyle/>
          <a:p>
            <a:pPr lvl="0" algn="l" rtl="0">
              <a:spcBef>
                <a:spcPts val="0"/>
              </a:spcBef>
              <a:spcAft>
                <a:spcPts val="0"/>
              </a:spcAft>
              <a:buClr>
                <a:srgbClr val="019266"/>
              </a:buClr>
              <a:buSzPts val="2520"/>
            </a:pPr>
            <a:r>
              <a:rPr lang="en-AU" sz="3200" b="1" dirty="0"/>
              <a:t>Key challenges within NBS governance (1)</a:t>
            </a:r>
            <a:endParaRPr lang="en-US" sz="3020" b="1" dirty="0"/>
          </a:p>
        </p:txBody>
      </p:sp>
      <p:sp>
        <p:nvSpPr>
          <p:cNvPr id="229" name="Google Shape;229;p24">
            <a:extLst>
              <a:ext uri="{FF2B5EF4-FFF2-40B4-BE49-F238E27FC236}">
                <a16:creationId xmlns:a16="http://schemas.microsoft.com/office/drawing/2014/main" id="{4D794753-8C92-1827-1074-DB3866ED0076}"/>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t>15</a:t>
            </a:fld>
            <a:endParaRPr/>
          </a:p>
        </p:txBody>
      </p:sp>
      <p:sp>
        <p:nvSpPr>
          <p:cNvPr id="3" name="TextBox 2">
            <a:extLst>
              <a:ext uri="{FF2B5EF4-FFF2-40B4-BE49-F238E27FC236}">
                <a16:creationId xmlns:a16="http://schemas.microsoft.com/office/drawing/2014/main" id="{15782B0A-ED3F-64C6-9237-B86008E26D7C}"/>
              </a:ext>
            </a:extLst>
          </p:cNvPr>
          <p:cNvSpPr txBox="1"/>
          <p:nvPr/>
        </p:nvSpPr>
        <p:spPr>
          <a:xfrm>
            <a:off x="2771827" y="6040467"/>
            <a:ext cx="8187721" cy="738664"/>
          </a:xfrm>
          <a:prstGeom prst="rect">
            <a:avLst/>
          </a:prstGeom>
          <a:noFill/>
        </p:spPr>
        <p:txBody>
          <a:bodyPr wrap="square">
            <a:spAutoFit/>
          </a:bodyPr>
          <a:lstStyle/>
          <a:p>
            <a:r>
              <a:rPr lang="en-US" dirty="0"/>
              <a:t>Lasse Loft, Carsten Mann, Bernd </a:t>
            </a:r>
            <a:r>
              <a:rPr lang="en-US" dirty="0" err="1"/>
              <a:t>Hansjürgens</a:t>
            </a:r>
            <a:r>
              <a:rPr lang="en-US" dirty="0"/>
              <a:t> (2015) Challenges in ecosystem services governance: Multi-levels, multi-actors, multi-rationalities, Ecosystem Services, Volume 16, Pages 150-157, ISSN 2212-0416, </a:t>
            </a:r>
            <a:r>
              <a:rPr lang="en-US" dirty="0">
                <a:hlinkClick r:id="rId3"/>
              </a:rPr>
              <a:t>https://doi.org/10.1016/j.ecoser.2015.11.002</a:t>
            </a:r>
            <a:r>
              <a:rPr lang="en-US" dirty="0"/>
              <a:t>. </a:t>
            </a:r>
            <a:endParaRPr lang="en-AU" dirty="0"/>
          </a:p>
        </p:txBody>
      </p:sp>
      <p:graphicFrame>
        <p:nvGraphicFramePr>
          <p:cNvPr id="4" name="Diagram 3">
            <a:extLst>
              <a:ext uri="{FF2B5EF4-FFF2-40B4-BE49-F238E27FC236}">
                <a16:creationId xmlns:a16="http://schemas.microsoft.com/office/drawing/2014/main" id="{6E42FD02-1692-6CB5-4289-2A69527A32D7}"/>
              </a:ext>
            </a:extLst>
          </p:cNvPr>
          <p:cNvGraphicFramePr/>
          <p:nvPr>
            <p:extLst>
              <p:ext uri="{D42A27DB-BD31-4B8C-83A1-F6EECF244321}">
                <p14:modId xmlns:p14="http://schemas.microsoft.com/office/powerpoint/2010/main" val="328307444"/>
              </p:ext>
            </p:extLst>
          </p:nvPr>
        </p:nvGraphicFramePr>
        <p:xfrm>
          <a:off x="581192" y="943495"/>
          <a:ext cx="11029615" cy="49710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30059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E88D9BF8-E87B-7071-BAF9-76C53C0DD39F}"/>
            </a:ext>
          </a:extLst>
        </p:cNvPr>
        <p:cNvGrpSpPr/>
        <p:nvPr/>
      </p:nvGrpSpPr>
      <p:grpSpPr>
        <a:xfrm>
          <a:off x="0" y="0"/>
          <a:ext cx="0" cy="0"/>
          <a:chOff x="0" y="0"/>
          <a:chExt cx="0" cy="0"/>
        </a:xfrm>
      </p:grpSpPr>
      <p:sp>
        <p:nvSpPr>
          <p:cNvPr id="227" name="Google Shape;227;p24">
            <a:extLst>
              <a:ext uri="{FF2B5EF4-FFF2-40B4-BE49-F238E27FC236}">
                <a16:creationId xmlns:a16="http://schemas.microsoft.com/office/drawing/2014/main" id="{C74D8245-9D76-5406-00C0-D2FAA5628519}"/>
              </a:ext>
            </a:extLst>
          </p:cNvPr>
          <p:cNvSpPr txBox="1">
            <a:spLocks noGrp="1"/>
          </p:cNvSpPr>
          <p:nvPr>
            <p:ph type="title"/>
          </p:nvPr>
        </p:nvSpPr>
        <p:spPr>
          <a:xfrm>
            <a:off x="2438316" y="78869"/>
            <a:ext cx="9466124" cy="717673"/>
          </a:xfrm>
          <a:prstGeom prst="rect">
            <a:avLst/>
          </a:prstGeom>
          <a:noFill/>
          <a:ln>
            <a:noFill/>
          </a:ln>
        </p:spPr>
        <p:txBody>
          <a:bodyPr spcFirstLastPara="1" wrap="square" lIns="91425" tIns="45700" rIns="91425" bIns="45700" anchor="b" anchorCtr="0">
            <a:noAutofit/>
          </a:bodyPr>
          <a:lstStyle/>
          <a:p>
            <a:pPr lvl="0" algn="l" rtl="0">
              <a:spcBef>
                <a:spcPts val="0"/>
              </a:spcBef>
              <a:spcAft>
                <a:spcPts val="0"/>
              </a:spcAft>
              <a:buClr>
                <a:srgbClr val="019266"/>
              </a:buClr>
              <a:buSzPts val="2520"/>
            </a:pPr>
            <a:r>
              <a:rPr lang="en-AU" sz="3200" b="1" dirty="0"/>
              <a:t>Key challenges within NBS governance (2)</a:t>
            </a:r>
            <a:endParaRPr lang="en-US" sz="3020" b="1" dirty="0"/>
          </a:p>
        </p:txBody>
      </p:sp>
      <p:sp>
        <p:nvSpPr>
          <p:cNvPr id="229" name="Google Shape;229;p24">
            <a:extLst>
              <a:ext uri="{FF2B5EF4-FFF2-40B4-BE49-F238E27FC236}">
                <a16:creationId xmlns:a16="http://schemas.microsoft.com/office/drawing/2014/main" id="{D141496D-C6C8-F95E-9E74-42F9EC1A6D77}"/>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t>16</a:t>
            </a:fld>
            <a:endParaRPr/>
          </a:p>
        </p:txBody>
      </p:sp>
      <p:sp>
        <p:nvSpPr>
          <p:cNvPr id="3" name="TextBox 2">
            <a:extLst>
              <a:ext uri="{FF2B5EF4-FFF2-40B4-BE49-F238E27FC236}">
                <a16:creationId xmlns:a16="http://schemas.microsoft.com/office/drawing/2014/main" id="{0A2F73BC-C8F7-7DD7-1CA9-367FC35E9FC4}"/>
              </a:ext>
            </a:extLst>
          </p:cNvPr>
          <p:cNvSpPr txBox="1"/>
          <p:nvPr/>
        </p:nvSpPr>
        <p:spPr>
          <a:xfrm>
            <a:off x="2771827" y="6040467"/>
            <a:ext cx="8187721" cy="738664"/>
          </a:xfrm>
          <a:prstGeom prst="rect">
            <a:avLst/>
          </a:prstGeom>
          <a:noFill/>
        </p:spPr>
        <p:txBody>
          <a:bodyPr wrap="square">
            <a:spAutoFit/>
          </a:bodyPr>
          <a:lstStyle/>
          <a:p>
            <a:r>
              <a:rPr lang="en-US" dirty="0"/>
              <a:t>Lasse Loft, Carsten Mann, Bernd </a:t>
            </a:r>
            <a:r>
              <a:rPr lang="en-US" dirty="0" err="1"/>
              <a:t>Hansjürgens</a:t>
            </a:r>
            <a:r>
              <a:rPr lang="en-US" dirty="0"/>
              <a:t> (2015) Challenges in ecosystem services governance: Multi-levels, multi-actors, multi-rationalities, Ecosystem Services, Volume 16, Pages 150-157, ISSN 2212-0416, </a:t>
            </a:r>
            <a:r>
              <a:rPr lang="en-US" dirty="0">
                <a:hlinkClick r:id="rId3"/>
              </a:rPr>
              <a:t>https://doi.org/10.1016/j.ecoser.2015.11.002</a:t>
            </a:r>
            <a:r>
              <a:rPr lang="en-US" dirty="0"/>
              <a:t>. </a:t>
            </a:r>
            <a:endParaRPr lang="en-AU" dirty="0"/>
          </a:p>
        </p:txBody>
      </p:sp>
      <p:graphicFrame>
        <p:nvGraphicFramePr>
          <p:cNvPr id="4" name="Diagram 3">
            <a:extLst>
              <a:ext uri="{FF2B5EF4-FFF2-40B4-BE49-F238E27FC236}">
                <a16:creationId xmlns:a16="http://schemas.microsoft.com/office/drawing/2014/main" id="{15A376BA-A86F-EE6F-8AC1-F587A605B24B}"/>
              </a:ext>
            </a:extLst>
          </p:cNvPr>
          <p:cNvGraphicFramePr/>
          <p:nvPr>
            <p:extLst>
              <p:ext uri="{D42A27DB-BD31-4B8C-83A1-F6EECF244321}">
                <p14:modId xmlns:p14="http://schemas.microsoft.com/office/powerpoint/2010/main" val="2887994915"/>
              </p:ext>
            </p:extLst>
          </p:nvPr>
        </p:nvGraphicFramePr>
        <p:xfrm>
          <a:off x="581192" y="943495"/>
          <a:ext cx="11029615" cy="49710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15709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84F43A79-E52E-7758-B524-7F5049227D5F}"/>
            </a:ext>
          </a:extLst>
        </p:cNvPr>
        <p:cNvGrpSpPr/>
        <p:nvPr/>
      </p:nvGrpSpPr>
      <p:grpSpPr>
        <a:xfrm>
          <a:off x="0" y="0"/>
          <a:ext cx="0" cy="0"/>
          <a:chOff x="0" y="0"/>
          <a:chExt cx="0" cy="0"/>
        </a:xfrm>
      </p:grpSpPr>
      <p:sp>
        <p:nvSpPr>
          <p:cNvPr id="227" name="Google Shape;227;p24">
            <a:extLst>
              <a:ext uri="{FF2B5EF4-FFF2-40B4-BE49-F238E27FC236}">
                <a16:creationId xmlns:a16="http://schemas.microsoft.com/office/drawing/2014/main" id="{932365C4-E18F-0B92-1E49-26574B380393}"/>
              </a:ext>
            </a:extLst>
          </p:cNvPr>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19266"/>
              </a:buClr>
              <a:buSzPts val="2520"/>
              <a:buFont typeface="Arial"/>
              <a:buNone/>
            </a:pPr>
            <a:r>
              <a:rPr lang="en-AU" sz="3020" b="1" dirty="0"/>
              <a:t>Conclusion</a:t>
            </a:r>
            <a:endParaRPr sz="3020" b="1" dirty="0"/>
          </a:p>
        </p:txBody>
      </p:sp>
      <p:sp>
        <p:nvSpPr>
          <p:cNvPr id="2" name="Text Placeholder 1">
            <a:extLst>
              <a:ext uri="{FF2B5EF4-FFF2-40B4-BE49-F238E27FC236}">
                <a16:creationId xmlns:a16="http://schemas.microsoft.com/office/drawing/2014/main" id="{5E719685-63D8-DFB9-FFB2-8DB952E6078C}"/>
              </a:ext>
            </a:extLst>
          </p:cNvPr>
          <p:cNvSpPr>
            <a:spLocks noGrp="1"/>
          </p:cNvSpPr>
          <p:nvPr>
            <p:ph type="body" idx="1"/>
          </p:nvPr>
        </p:nvSpPr>
        <p:spPr>
          <a:xfrm>
            <a:off x="581192" y="1895302"/>
            <a:ext cx="11610807" cy="3729626"/>
          </a:xfrm>
        </p:spPr>
        <p:txBody>
          <a:bodyPr>
            <a:normAutofit fontScale="25000" lnSpcReduction="20000"/>
          </a:bodyPr>
          <a:lstStyle/>
          <a:p>
            <a:endParaRPr lang="en-US" sz="9600" dirty="0"/>
          </a:p>
          <a:p>
            <a:r>
              <a:rPr lang="en-US" sz="9600" dirty="0"/>
              <a:t>Implementing NBS undoubtedly requires close collaboration with communities.</a:t>
            </a:r>
          </a:p>
          <a:p>
            <a:r>
              <a:rPr lang="en-US" sz="9600" dirty="0"/>
              <a:t>MLG is primarily a theory for understanding relations and coordination mechanisms and not itself a recipe for impactful actions in the field of NBS. </a:t>
            </a:r>
          </a:p>
          <a:p>
            <a:r>
              <a:rPr lang="en-US" sz="9600" dirty="0"/>
              <a:t>In order for MLG in NBS context to be effective, several steps needs to be taken during the MLG process such as clarifying a common vision, roles and responsibilities and making an engagement plan. </a:t>
            </a:r>
          </a:p>
          <a:p>
            <a:r>
              <a:rPr lang="en-US" sz="9600" dirty="0"/>
              <a:t>Understanding the MLG setting and theories can help local NBS actors design and </a:t>
            </a:r>
            <a:r>
              <a:rPr lang="en-US" sz="9600" dirty="0" err="1"/>
              <a:t>strategise</a:t>
            </a:r>
            <a:r>
              <a:rPr lang="en-US" sz="9600" dirty="0"/>
              <a:t> for more effective NBS, tackling key challenges. </a:t>
            </a:r>
          </a:p>
          <a:p>
            <a:endParaRPr lang="en-GB" sz="9600" dirty="0"/>
          </a:p>
        </p:txBody>
      </p:sp>
      <p:sp>
        <p:nvSpPr>
          <p:cNvPr id="229" name="Google Shape;229;p24">
            <a:extLst>
              <a:ext uri="{FF2B5EF4-FFF2-40B4-BE49-F238E27FC236}">
                <a16:creationId xmlns:a16="http://schemas.microsoft.com/office/drawing/2014/main" id="{C2BCC38D-BB08-CA18-20B9-533AC440115C}"/>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t>17</a:t>
            </a:fld>
            <a:endParaRPr/>
          </a:p>
        </p:txBody>
      </p:sp>
      <p:sp>
        <p:nvSpPr>
          <p:cNvPr id="3" name="TextBox 2">
            <a:extLst>
              <a:ext uri="{FF2B5EF4-FFF2-40B4-BE49-F238E27FC236}">
                <a16:creationId xmlns:a16="http://schemas.microsoft.com/office/drawing/2014/main" id="{5179AACE-52B9-CE82-0C69-85B7B9184C79}"/>
              </a:ext>
            </a:extLst>
          </p:cNvPr>
          <p:cNvSpPr txBox="1"/>
          <p:nvPr/>
        </p:nvSpPr>
        <p:spPr>
          <a:xfrm>
            <a:off x="2771827" y="6040467"/>
            <a:ext cx="8187721" cy="738664"/>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
                <a:srgbClr val="3D3D3D"/>
              </a:buClr>
              <a:buSzPts val="1200"/>
              <a:buFont typeface="Arial"/>
              <a:buChar char="•"/>
              <a:tabLst/>
              <a:defRPr/>
            </a:pPr>
            <a:r>
              <a:rPr lang="en-US" dirty="0"/>
              <a:t>Source: </a:t>
            </a:r>
            <a:r>
              <a:rPr lang="en-US" dirty="0" err="1"/>
              <a:t>Moeko</a:t>
            </a:r>
            <a:r>
              <a:rPr lang="en-US" dirty="0"/>
              <a:t> Saito-Jensen (2015) Theories and Methods for the Study of Multilevel Environmental </a:t>
            </a:r>
            <a:r>
              <a:rPr lang="en-US" dirty="0" err="1"/>
              <a:t>Govenrance</a:t>
            </a:r>
            <a:r>
              <a:rPr lang="en-US" dirty="0"/>
              <a:t>. Centre for International Forestry Research. </a:t>
            </a:r>
            <a:r>
              <a:rPr lang="en-US" dirty="0">
                <a:hlinkClick r:id="rId3"/>
              </a:rPr>
              <a:t>https://www.jstor.org/stable/pdf/resrep02152.5.pdf</a:t>
            </a:r>
            <a:r>
              <a:rPr lang="en-US" dirty="0"/>
              <a:t> </a:t>
            </a:r>
          </a:p>
        </p:txBody>
      </p:sp>
    </p:spTree>
    <p:extLst>
      <p:ext uri="{BB962C8B-B14F-4D97-AF65-F5344CB8AC3E}">
        <p14:creationId xmlns:p14="http://schemas.microsoft.com/office/powerpoint/2010/main" val="2463938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 name="Text Placeholder 1">
            <a:extLst>
              <a:ext uri="{FF2B5EF4-FFF2-40B4-BE49-F238E27FC236}">
                <a16:creationId xmlns:a16="http://schemas.microsoft.com/office/drawing/2014/main" id="{ECE033D5-31FB-F5B6-B409-7021D3F9F209}"/>
              </a:ext>
            </a:extLst>
          </p:cNvPr>
          <p:cNvSpPr>
            <a:spLocks noGrp="1"/>
          </p:cNvSpPr>
          <p:nvPr>
            <p:ph type="body" idx="1"/>
          </p:nvPr>
        </p:nvSpPr>
        <p:spPr>
          <a:xfrm>
            <a:off x="4254228" y="4309019"/>
            <a:ext cx="7464160" cy="338948"/>
          </a:xfrm>
        </p:spPr>
        <p:txBody>
          <a:bodyPr/>
          <a:lstStyle/>
          <a:p>
            <a:r>
              <a:rPr lang="en-GB" sz="1800" b="1" dirty="0"/>
              <a:t>Credit for this learning unit content: PPMI</a:t>
            </a:r>
            <a:endParaRPr lang="en-IE" dirty="0"/>
          </a:p>
        </p:txBody>
      </p:sp>
      <p:sp>
        <p:nvSpPr>
          <p:cNvPr id="229" name="Google Shape;229;p24"/>
          <p:cNvSpPr txBox="1">
            <a:spLocks noGrp="1"/>
          </p:cNvSpPr>
          <p:nvPr>
            <p:ph type="sldNum" idx="4294967295"/>
          </p:nvPr>
        </p:nvSpPr>
        <p:spPr>
          <a:xfrm>
            <a:off x="11139488" y="6208713"/>
            <a:ext cx="1052512"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t>18</a:t>
            </a:fld>
            <a:endParaRPr/>
          </a:p>
        </p:txBody>
      </p:sp>
      <p:pic>
        <p:nvPicPr>
          <p:cNvPr id="4" name="Picture 3" descr="A black and white sign with a person in a circle&#10;&#10;Description automatically generated">
            <a:extLst>
              <a:ext uri="{FF2B5EF4-FFF2-40B4-BE49-F238E27FC236}">
                <a16:creationId xmlns:a16="http://schemas.microsoft.com/office/drawing/2014/main" id="{49A2F8F4-38E9-B40A-BFE0-8A47307264CE}"/>
              </a:ext>
            </a:extLst>
          </p:cNvPr>
          <p:cNvPicPr>
            <a:picLocks noChangeAspect="1"/>
          </p:cNvPicPr>
          <p:nvPr/>
        </p:nvPicPr>
        <p:blipFill>
          <a:blip r:embed="rId3"/>
          <a:stretch>
            <a:fillRect/>
          </a:stretch>
        </p:blipFill>
        <p:spPr>
          <a:xfrm>
            <a:off x="4437108" y="6208713"/>
            <a:ext cx="1200150" cy="42005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4"/>
          <p:cNvSpPr txBox="1">
            <a:spLocks noGrp="1"/>
          </p:cNvSpPr>
          <p:nvPr>
            <p:ph type="title"/>
          </p:nvPr>
        </p:nvSpPr>
        <p:spPr>
          <a:xfrm>
            <a:off x="464816" y="1130531"/>
            <a:ext cx="9610211" cy="85365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19266"/>
              </a:buClr>
              <a:buSzPts val="2520"/>
              <a:buFont typeface="Arial"/>
              <a:buNone/>
            </a:pPr>
            <a:r>
              <a:rPr lang="en-GB" sz="3020" b="1" dirty="0"/>
              <a:t>Learning Outcomes for this Learning Unit</a:t>
            </a:r>
            <a:endParaRPr sz="3020" b="1" dirty="0"/>
          </a:p>
        </p:txBody>
      </p:sp>
      <p:sp>
        <p:nvSpPr>
          <p:cNvPr id="2" name="Text Placeholder 1">
            <a:extLst>
              <a:ext uri="{FF2B5EF4-FFF2-40B4-BE49-F238E27FC236}">
                <a16:creationId xmlns:a16="http://schemas.microsoft.com/office/drawing/2014/main" id="{993A206D-41AE-C4A2-F7C9-21EBAA13440D}"/>
              </a:ext>
            </a:extLst>
          </p:cNvPr>
          <p:cNvSpPr>
            <a:spLocks noGrp="1"/>
          </p:cNvSpPr>
          <p:nvPr>
            <p:ph type="body" idx="1"/>
          </p:nvPr>
        </p:nvSpPr>
        <p:spPr>
          <a:xfrm>
            <a:off x="464816" y="2172954"/>
            <a:ext cx="11467068" cy="3554515"/>
          </a:xfrm>
        </p:spPr>
        <p:txBody>
          <a:bodyPr>
            <a:normAutofit/>
          </a:bodyPr>
          <a:lstStyle/>
          <a:p>
            <a:pPr marL="514350" indent="-285750">
              <a:buFont typeface="Arial" panose="020B0604020202020204" pitchFamily="34" charset="0"/>
              <a:buChar char="•"/>
            </a:pPr>
            <a:r>
              <a:rPr lang="en-IE" sz="2400" dirty="0">
                <a:solidFill>
                  <a:schemeClr val="tx1"/>
                </a:solidFill>
              </a:rPr>
              <a:t>Introduce the concept of multi-level governance (MLG) and NBS</a:t>
            </a:r>
          </a:p>
          <a:p>
            <a:pPr marL="514350" indent="-285750">
              <a:buFont typeface="Arial" panose="020B0604020202020204" pitchFamily="34" charset="0"/>
              <a:buChar char="•"/>
            </a:pPr>
            <a:r>
              <a:rPr lang="en-GB" sz="2400" dirty="0">
                <a:solidFill>
                  <a:schemeClr val="tx1"/>
                </a:solidFill>
              </a:rPr>
              <a:t>Identify multi-level governance challenges for successful NBS</a:t>
            </a:r>
          </a:p>
          <a:p>
            <a:pPr marL="514350" indent="-285750">
              <a:buFont typeface="Arial" panose="020B0604020202020204" pitchFamily="34" charset="0"/>
              <a:buChar char="•"/>
            </a:pPr>
            <a:r>
              <a:rPr lang="en-GB" sz="2400" dirty="0">
                <a:solidFill>
                  <a:schemeClr val="tx1"/>
                </a:solidFill>
              </a:rPr>
              <a:t>Tips for setting up collaborative MLG NBS processes</a:t>
            </a:r>
          </a:p>
          <a:p>
            <a:pPr marL="514350" indent="-285750">
              <a:buFont typeface="Arial" panose="020B0604020202020204" pitchFamily="34" charset="0"/>
              <a:buChar char="•"/>
            </a:pPr>
            <a:r>
              <a:rPr lang="en-GB" sz="2400" dirty="0">
                <a:solidFill>
                  <a:schemeClr val="tx1"/>
                </a:solidFill>
              </a:rPr>
              <a:t>Highlight how the MLG settings impact the delivery of NBS projects</a:t>
            </a:r>
          </a:p>
          <a:p>
            <a:pPr marL="514350" indent="-285750">
              <a:buFont typeface="Arial" panose="020B0604020202020204" pitchFamily="34" charset="0"/>
              <a:buChar char="•"/>
            </a:pPr>
            <a:r>
              <a:rPr lang="en-GB" sz="2400" dirty="0">
                <a:solidFill>
                  <a:schemeClr val="tx1"/>
                </a:solidFill>
              </a:rPr>
              <a:t>Extract insights from lessons learnt from case studies</a:t>
            </a:r>
          </a:p>
        </p:txBody>
      </p:sp>
      <p:sp>
        <p:nvSpPr>
          <p:cNvPr id="229" name="Google Shape;229;p24"/>
          <p:cNvSpPr txBox="1">
            <a:spLocks noGrp="1"/>
          </p:cNvSpPr>
          <p:nvPr>
            <p:ph type="sldNum" idx="12"/>
          </p:nvPr>
        </p:nvSpPr>
        <p:spPr>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t>2</a:t>
            </a:fld>
            <a:endParaRPr/>
          </a:p>
        </p:txBody>
      </p:sp>
    </p:spTree>
    <p:extLst>
      <p:ext uri="{BB962C8B-B14F-4D97-AF65-F5344CB8AC3E}">
        <p14:creationId xmlns:p14="http://schemas.microsoft.com/office/powerpoint/2010/main" val="104575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valley map">
            <a:extLst>
              <a:ext uri="{FF2B5EF4-FFF2-40B4-BE49-F238E27FC236}">
                <a16:creationId xmlns:a16="http://schemas.microsoft.com/office/drawing/2014/main" id="{E1CC5166-564C-8E33-82A5-5D1C3A693C36}"/>
              </a:ext>
            </a:extLst>
          </p:cNvPr>
          <p:cNvPicPr>
            <a:picLocks noChangeAspect="1"/>
          </p:cNvPicPr>
          <p:nvPr/>
        </p:nvPicPr>
        <p:blipFill>
          <a:blip r:embed="rId2"/>
          <a:stretch>
            <a:fillRect/>
          </a:stretch>
        </p:blipFill>
        <p:spPr>
          <a:xfrm>
            <a:off x="0" y="-29164"/>
            <a:ext cx="12192000" cy="6886767"/>
          </a:xfrm>
          <a:prstGeom prst="rect">
            <a:avLst/>
          </a:prstGeom>
        </p:spPr>
      </p:pic>
      <p:sp>
        <p:nvSpPr>
          <p:cNvPr id="2" name="Title 1"/>
          <p:cNvSpPr>
            <a:spLocks noGrp="1"/>
          </p:cNvSpPr>
          <p:nvPr>
            <p:ph type="title"/>
          </p:nvPr>
        </p:nvSpPr>
        <p:spPr>
          <a:xfrm>
            <a:off x="0" y="2455620"/>
            <a:ext cx="12192000" cy="1497507"/>
          </a:xfrm>
        </p:spPr>
        <p:txBody>
          <a:bodyPr/>
          <a:lstStyle/>
          <a:p>
            <a:pPr algn="ctr"/>
            <a:r>
              <a:rPr lang="en-GB" b="1" dirty="0">
                <a:solidFill>
                  <a:schemeClr val="bg1"/>
                </a:solidFill>
              </a:rPr>
              <a:t>Introduction to Multi-level governance and nature-based solutions</a:t>
            </a:r>
          </a:p>
        </p:txBody>
      </p:sp>
    </p:spTree>
    <p:extLst>
      <p:ext uri="{BB962C8B-B14F-4D97-AF65-F5344CB8AC3E}">
        <p14:creationId xmlns:p14="http://schemas.microsoft.com/office/powerpoint/2010/main" val="1609916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4"/>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19266"/>
              </a:buClr>
              <a:buSzPts val="2520"/>
              <a:buFont typeface="Arial"/>
              <a:buNone/>
            </a:pPr>
            <a:r>
              <a:rPr lang="en-GB" sz="3020" b="1" dirty="0"/>
              <a:t>Definition of Multi-Level Governance (MLG)</a:t>
            </a:r>
            <a:endParaRPr sz="3020" b="1" dirty="0"/>
          </a:p>
        </p:txBody>
      </p:sp>
      <p:sp>
        <p:nvSpPr>
          <p:cNvPr id="2" name="Text Placeholder 1">
            <a:extLst>
              <a:ext uri="{FF2B5EF4-FFF2-40B4-BE49-F238E27FC236}">
                <a16:creationId xmlns:a16="http://schemas.microsoft.com/office/drawing/2014/main" id="{9FB586B2-D010-6986-9756-A4E56FD1E333}"/>
              </a:ext>
            </a:extLst>
          </p:cNvPr>
          <p:cNvSpPr>
            <a:spLocks noGrp="1"/>
          </p:cNvSpPr>
          <p:nvPr>
            <p:ph type="body" idx="1"/>
          </p:nvPr>
        </p:nvSpPr>
        <p:spPr>
          <a:xfrm>
            <a:off x="581190" y="1953370"/>
            <a:ext cx="10807243" cy="3186642"/>
          </a:xfrm>
        </p:spPr>
        <p:txBody>
          <a:bodyPr>
            <a:normAutofit fontScale="55000" lnSpcReduction="20000"/>
          </a:bodyPr>
          <a:lstStyle/>
          <a:p>
            <a:r>
              <a:rPr lang="en-GB" sz="3600" dirty="0"/>
              <a:t>Most definitions defined MLG as </a:t>
            </a:r>
            <a:r>
              <a:rPr lang="en-GB" sz="3600" b="1" dirty="0"/>
              <a:t>the way power or authority is distributed between jurisdictions within and beyond states at different levels.</a:t>
            </a:r>
          </a:p>
          <a:p>
            <a:r>
              <a:rPr lang="en-GB" sz="3600" dirty="0"/>
              <a:t>Multi-level in the sense of numerous state and non-state actors located at local sub-national and global supranational levels.</a:t>
            </a:r>
          </a:p>
          <a:p>
            <a:r>
              <a:rPr lang="en-US" sz="3600" dirty="0"/>
              <a:t>States are no longer the (only) central actors of policy-making in most countries. </a:t>
            </a:r>
          </a:p>
          <a:p>
            <a:r>
              <a:rPr lang="en-GB" sz="3600" dirty="0"/>
              <a:t>The degree of de-centralisation or globalisation characterising MLG structures vary between countries.</a:t>
            </a:r>
          </a:p>
        </p:txBody>
      </p:sp>
      <p:sp>
        <p:nvSpPr>
          <p:cNvPr id="229" name="Google Shape;229;p24"/>
          <p:cNvSpPr txBox="1">
            <a:spLocks noGrp="1"/>
          </p:cNvSpPr>
          <p:nvPr>
            <p:ph type="sldNum" idx="12"/>
          </p:nvPr>
        </p:nvSpPr>
        <p:spPr>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t>4</a:t>
            </a:fld>
            <a:endParaRPr/>
          </a:p>
        </p:txBody>
      </p:sp>
      <p:sp>
        <p:nvSpPr>
          <p:cNvPr id="4" name="TextBox 3">
            <a:extLst>
              <a:ext uri="{FF2B5EF4-FFF2-40B4-BE49-F238E27FC236}">
                <a16:creationId xmlns:a16="http://schemas.microsoft.com/office/drawing/2014/main" id="{779291CD-9D85-B9AA-CC06-E8840590F668}"/>
              </a:ext>
            </a:extLst>
          </p:cNvPr>
          <p:cNvSpPr txBox="1"/>
          <p:nvPr/>
        </p:nvSpPr>
        <p:spPr>
          <a:xfrm>
            <a:off x="511215" y="5140012"/>
            <a:ext cx="10947194" cy="1169551"/>
          </a:xfrm>
          <a:prstGeom prst="rect">
            <a:avLst/>
          </a:prstGeom>
          <a:noFill/>
        </p:spPr>
        <p:txBody>
          <a:bodyPr wrap="square" lIns="91440" tIns="45720" rIns="91440" bIns="45720" anchor="t">
            <a:spAutoFit/>
          </a:bodyPr>
          <a:lstStyle/>
          <a:p>
            <a:pPr marL="123444" indent="0">
              <a:buNone/>
            </a:pPr>
            <a:r>
              <a:rPr lang="en-AU" dirty="0"/>
              <a:t>Source: </a:t>
            </a:r>
            <a:r>
              <a:rPr lang="en-GB" sz="1400" b="0" i="0" dirty="0" err="1">
                <a:solidFill>
                  <a:srgbClr val="202122"/>
                </a:solidFill>
                <a:effectLst/>
                <a:latin typeface="Arial" panose="020B0604020202020204" pitchFamily="34" charset="0"/>
              </a:rPr>
              <a:t>Hooghe</a:t>
            </a:r>
            <a:r>
              <a:rPr lang="en-GB" sz="1400" b="0" i="0" dirty="0">
                <a:solidFill>
                  <a:srgbClr val="202122"/>
                </a:solidFill>
                <a:effectLst/>
                <a:latin typeface="Arial" panose="020B0604020202020204" pitchFamily="34" charset="0"/>
              </a:rPr>
              <a:t>, </a:t>
            </a:r>
            <a:r>
              <a:rPr lang="en-GB" sz="1400" b="0" i="0" dirty="0" err="1">
                <a:solidFill>
                  <a:srgbClr val="202122"/>
                </a:solidFill>
                <a:effectLst/>
                <a:latin typeface="Arial" panose="020B0604020202020204" pitchFamily="34" charset="0"/>
              </a:rPr>
              <a:t>Liesbet</a:t>
            </a:r>
            <a:r>
              <a:rPr lang="en-GB" sz="1400" b="0" i="0" dirty="0">
                <a:solidFill>
                  <a:srgbClr val="202122"/>
                </a:solidFill>
                <a:effectLst/>
                <a:latin typeface="Arial" panose="020B0604020202020204" pitchFamily="34" charset="0"/>
              </a:rPr>
              <a:t>, Marks, Gary and Arjan H. Schakel (27 April 2023) Multilevel governance. In Comparative Politics, ed. Daniele </a:t>
            </a:r>
            <a:r>
              <a:rPr lang="en-GB" sz="1400" b="0" i="0" dirty="0" err="1">
                <a:solidFill>
                  <a:srgbClr val="202122"/>
                </a:solidFill>
                <a:effectLst/>
                <a:latin typeface="Arial" panose="020B0604020202020204" pitchFamily="34" charset="0"/>
              </a:rPr>
              <a:t>Caramani</a:t>
            </a:r>
            <a:r>
              <a:rPr lang="en-GB" sz="1400" b="0" i="0" dirty="0">
                <a:solidFill>
                  <a:srgbClr val="202122"/>
                </a:solidFill>
                <a:effectLst/>
                <a:latin typeface="Arial" panose="020B0604020202020204" pitchFamily="34" charset="0"/>
              </a:rPr>
              <a:t>. </a:t>
            </a:r>
            <a:r>
              <a:rPr lang="en-GB" sz="1400" b="0" i="0" dirty="0">
                <a:solidFill>
                  <a:srgbClr val="202122"/>
                </a:solidFill>
                <a:effectLst/>
                <a:latin typeface="Arial" panose="020B0604020202020204" pitchFamily="34" charset="0"/>
                <a:hlinkClick r:id="rId3"/>
              </a:rPr>
              <a:t>https://www.oxfordpoliticstrove.com/display/10.1093/hepl/9780192846051.001.0001/hepl-9780192846051-chapter-12</a:t>
            </a:r>
            <a:r>
              <a:rPr lang="en-GB" sz="1400" b="0" i="0" dirty="0">
                <a:solidFill>
                  <a:srgbClr val="202122"/>
                </a:solidFill>
                <a:effectLst/>
                <a:latin typeface="Arial" panose="020B0604020202020204" pitchFamily="34" charset="0"/>
              </a:rPr>
              <a:t> </a:t>
            </a:r>
          </a:p>
          <a:p>
            <a:pPr marL="123444" indent="0">
              <a:buNone/>
            </a:pPr>
            <a:r>
              <a:rPr lang="en-GB" sz="1400" b="0" i="0" dirty="0">
                <a:solidFill>
                  <a:srgbClr val="202122"/>
                </a:solidFill>
                <a:effectLst/>
                <a:latin typeface="Arial" panose="020B0604020202020204" pitchFamily="34" charset="0"/>
              </a:rPr>
              <a:t>Cairney, Paul; Heikkila, Tanya; Wood, Matthew (28 February 2019). </a:t>
            </a:r>
            <a:r>
              <a:rPr lang="en-GB" sz="1400" b="0" i="1" dirty="0">
                <a:solidFill>
                  <a:srgbClr val="202122"/>
                </a:solidFill>
                <a:effectLst/>
                <a:latin typeface="Arial" panose="020B0604020202020204" pitchFamily="34" charset="0"/>
              </a:rPr>
              <a:t>Making Policy in a Complex World</a:t>
            </a:r>
            <a:r>
              <a:rPr lang="en-GB" sz="1400" b="0" i="0" dirty="0">
                <a:solidFill>
                  <a:srgbClr val="202122"/>
                </a:solidFill>
                <a:effectLst/>
                <a:latin typeface="Arial" panose="020B0604020202020204" pitchFamily="34" charset="0"/>
              </a:rPr>
              <a:t> (1 ed.). Cambridge University Press. </a:t>
            </a:r>
            <a:r>
              <a:rPr lang="en-GB" sz="1400" b="0" i="0" u="none" strike="noStrike" dirty="0">
                <a:effectLst/>
                <a:latin typeface="Arial" panose="020B0604020202020204" pitchFamily="34" charset="0"/>
                <a:hlinkClick r:id="rId4" tooltip="Doi (identifier)"/>
              </a:rPr>
              <a:t>doi</a:t>
            </a:r>
            <a:r>
              <a:rPr lang="en-GB" sz="1400" b="0" i="0" dirty="0">
                <a:solidFill>
                  <a:srgbClr val="202122"/>
                </a:solidFill>
                <a:effectLst/>
                <a:latin typeface="Arial" panose="020B0604020202020204" pitchFamily="34" charset="0"/>
              </a:rPr>
              <a:t>:</a:t>
            </a:r>
            <a:r>
              <a:rPr lang="en-GB" sz="1400" b="0" i="0" u="none" strike="noStrike" dirty="0">
                <a:effectLst/>
                <a:latin typeface="Arial" panose="020B0604020202020204" pitchFamily="34" charset="0"/>
                <a:hlinkClick r:id="rId5"/>
              </a:rPr>
              <a:t>10.1017/9781108679053</a:t>
            </a:r>
            <a:r>
              <a:rPr lang="en-GB" sz="1400" b="0" i="0" dirty="0">
                <a:solidFill>
                  <a:srgbClr val="202122"/>
                </a:solidFill>
                <a:effectLst/>
                <a:latin typeface="Arial" panose="020B0604020202020204" pitchFamily="34" charset="0"/>
              </a:rPr>
              <a:t>. </a:t>
            </a:r>
            <a:r>
              <a:rPr lang="en-GB" sz="1400" b="0" i="0" u="none" strike="noStrike" dirty="0">
                <a:effectLst/>
                <a:latin typeface="Arial" panose="020B0604020202020204" pitchFamily="34" charset="0"/>
                <a:hlinkClick r:id="rId6" tooltip="ISBN (identifier)"/>
              </a:rPr>
              <a:t>ISBN</a:t>
            </a:r>
            <a:r>
              <a:rPr lang="en-GB" sz="1400" b="0" i="0" dirty="0">
                <a:solidFill>
                  <a:srgbClr val="202122"/>
                </a:solidFill>
                <a:effectLst/>
                <a:latin typeface="Arial" panose="020B0604020202020204" pitchFamily="34" charset="0"/>
              </a:rPr>
              <a:t> </a:t>
            </a:r>
            <a:r>
              <a:rPr lang="en-GB" sz="1400" b="0" i="0" u="none" strike="noStrike" dirty="0">
                <a:effectLst/>
                <a:latin typeface="Arial" panose="020B0604020202020204" pitchFamily="34" charset="0"/>
                <a:hlinkClick r:id="rId7" tooltip="Special:BookSources/978-1-108-67905-3"/>
              </a:rPr>
              <a:t>978-1-108-67905-3</a:t>
            </a:r>
            <a:r>
              <a:rPr lang="en-GB" sz="1400" b="0" i="0" dirty="0">
                <a:solidFill>
                  <a:srgbClr val="202122"/>
                </a:solidFill>
                <a:effectLst/>
                <a:latin typeface="Arial" panose="020B0604020202020204" pitchFamily="34" charset="0"/>
              </a:rPr>
              <a:t>. </a:t>
            </a:r>
            <a:r>
              <a:rPr lang="en-GB" sz="1400" b="0" i="0" u="none" strike="noStrike" dirty="0">
                <a:effectLst/>
                <a:latin typeface="Arial" panose="020B0604020202020204" pitchFamily="34" charset="0"/>
                <a:hlinkClick r:id="rId8" tooltip="S2CID (identifier)"/>
              </a:rPr>
              <a:t>S2CID</a:t>
            </a:r>
            <a:r>
              <a:rPr lang="en-GB" sz="1400" b="0" i="0" dirty="0">
                <a:solidFill>
                  <a:srgbClr val="202122"/>
                </a:solidFill>
                <a:effectLst/>
                <a:latin typeface="Arial" panose="020B0604020202020204" pitchFamily="34" charset="0"/>
              </a:rPr>
              <a:t> </a:t>
            </a:r>
            <a:r>
              <a:rPr lang="en-GB" sz="1400" b="0" i="0" u="none" strike="noStrike" dirty="0">
                <a:effectLst/>
                <a:latin typeface="Arial" panose="020B0604020202020204" pitchFamily="34" charset="0"/>
                <a:hlinkClick r:id="rId9"/>
              </a:rPr>
              <a:t>159046216</a:t>
            </a:r>
            <a:r>
              <a:rPr lang="en-GB" sz="1400" b="0" i="0" dirty="0">
                <a:solidFill>
                  <a:srgbClr val="202122"/>
                </a:solidFill>
                <a:effectLst/>
                <a:latin typeface="Arial" panose="020B0604020202020204" pitchFamily="34" charset="0"/>
              </a:rPr>
              <a:t>.</a:t>
            </a:r>
            <a:endParaRPr lang="en-GB" sz="1400" dirty="0"/>
          </a:p>
          <a:p>
            <a:endParaRPr lang="en-AU" dirty="0"/>
          </a:p>
        </p:txBody>
      </p:sp>
    </p:spTree>
    <p:extLst>
      <p:ext uri="{BB962C8B-B14F-4D97-AF65-F5344CB8AC3E}">
        <p14:creationId xmlns:p14="http://schemas.microsoft.com/office/powerpoint/2010/main" val="1824435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3CAB2566-8870-8A60-5473-6A2EAA5B8C3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9D29C3F-6514-D9B1-9289-22D381AE3CC4}"/>
              </a:ext>
            </a:extLst>
          </p:cNvPr>
          <p:cNvPicPr>
            <a:picLocks noChangeAspect="1"/>
          </p:cNvPicPr>
          <p:nvPr/>
        </p:nvPicPr>
        <p:blipFill>
          <a:blip r:embed="rId3"/>
          <a:stretch>
            <a:fillRect/>
          </a:stretch>
        </p:blipFill>
        <p:spPr>
          <a:xfrm>
            <a:off x="7342517" y="1417496"/>
            <a:ext cx="4097638" cy="3804949"/>
          </a:xfrm>
          <a:prstGeom prst="rect">
            <a:avLst/>
          </a:prstGeom>
        </p:spPr>
      </p:pic>
      <p:sp>
        <p:nvSpPr>
          <p:cNvPr id="227" name="Google Shape;227;p24">
            <a:extLst>
              <a:ext uri="{FF2B5EF4-FFF2-40B4-BE49-F238E27FC236}">
                <a16:creationId xmlns:a16="http://schemas.microsoft.com/office/drawing/2014/main" id="{04FBF4EC-DF59-69BB-645D-27849BE7E2F6}"/>
              </a:ext>
            </a:extLst>
          </p:cNvPr>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19266"/>
              </a:buClr>
              <a:buSzPts val="2520"/>
              <a:buFont typeface="Arial"/>
              <a:buNone/>
            </a:pPr>
            <a:r>
              <a:rPr lang="en-GB" sz="3020" b="1" dirty="0"/>
              <a:t>MLG types: nested versus polycentric</a:t>
            </a:r>
            <a:endParaRPr sz="3020" b="1" dirty="0"/>
          </a:p>
        </p:txBody>
      </p:sp>
      <p:sp>
        <p:nvSpPr>
          <p:cNvPr id="229" name="Google Shape;229;p24">
            <a:extLst>
              <a:ext uri="{FF2B5EF4-FFF2-40B4-BE49-F238E27FC236}">
                <a16:creationId xmlns:a16="http://schemas.microsoft.com/office/drawing/2014/main" id="{4F3C1ECB-2AE3-ED70-23CE-85B722231CBF}"/>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t>5</a:t>
            </a:fld>
            <a:endParaRPr/>
          </a:p>
        </p:txBody>
      </p:sp>
      <p:sp>
        <p:nvSpPr>
          <p:cNvPr id="4" name="TextBox 3">
            <a:extLst>
              <a:ext uri="{FF2B5EF4-FFF2-40B4-BE49-F238E27FC236}">
                <a16:creationId xmlns:a16="http://schemas.microsoft.com/office/drawing/2014/main" id="{CAF7C7B0-56EC-4A5D-E7A9-2DF86501497C}"/>
              </a:ext>
            </a:extLst>
          </p:cNvPr>
          <p:cNvSpPr txBox="1"/>
          <p:nvPr/>
        </p:nvSpPr>
        <p:spPr>
          <a:xfrm>
            <a:off x="622403" y="5304879"/>
            <a:ext cx="10947194" cy="738664"/>
          </a:xfrm>
          <a:prstGeom prst="rect">
            <a:avLst/>
          </a:prstGeom>
          <a:noFill/>
        </p:spPr>
        <p:txBody>
          <a:bodyPr wrap="square" lIns="91440" tIns="45720" rIns="91440" bIns="45720" anchor="t">
            <a:spAutoFit/>
          </a:bodyPr>
          <a:lstStyle/>
          <a:p>
            <a:pPr marL="123444" indent="0">
              <a:buNone/>
            </a:pPr>
            <a:r>
              <a:rPr lang="en-GB" dirty="0">
                <a:solidFill>
                  <a:srgbClr val="202122"/>
                </a:solidFill>
                <a:latin typeface="Arial" panose="020B0604020202020204" pitchFamily="34" charset="0"/>
              </a:rPr>
              <a:t>Source: Bulkeley, Harriet, Davies, Anna, Evans, Bob, Gibbs, David, Kern Kristine and Kate Theobald (24 June 2010) </a:t>
            </a:r>
            <a:r>
              <a:rPr lang="en-US" dirty="0">
                <a:solidFill>
                  <a:srgbClr val="202122"/>
                </a:solidFill>
                <a:latin typeface="Arial" panose="020B0604020202020204" pitchFamily="34" charset="0"/>
              </a:rPr>
              <a:t>Environmental Governance and Transnational Municipal Networks in Europe, Journal of Environmental Policy &amp; Planning, 5:3, 235-254, DOI: 10.1080/1523908032000154179 </a:t>
            </a:r>
            <a:endParaRPr lang="en-GB" sz="1400" b="0" i="0" dirty="0">
              <a:solidFill>
                <a:srgbClr val="202122"/>
              </a:solidFill>
              <a:effectLst/>
              <a:latin typeface="Arial" panose="020B0604020202020204" pitchFamily="34" charset="0"/>
            </a:endParaRPr>
          </a:p>
        </p:txBody>
      </p:sp>
      <p:pic>
        <p:nvPicPr>
          <p:cNvPr id="5" name="Picture 4">
            <a:extLst>
              <a:ext uri="{FF2B5EF4-FFF2-40B4-BE49-F238E27FC236}">
                <a16:creationId xmlns:a16="http://schemas.microsoft.com/office/drawing/2014/main" id="{DB84A397-9AD3-DD1C-C069-5242FE0072C7}"/>
              </a:ext>
            </a:extLst>
          </p:cNvPr>
          <p:cNvPicPr>
            <a:picLocks noChangeAspect="1"/>
          </p:cNvPicPr>
          <p:nvPr/>
        </p:nvPicPr>
        <p:blipFill>
          <a:blip r:embed="rId4"/>
          <a:stretch>
            <a:fillRect/>
          </a:stretch>
        </p:blipFill>
        <p:spPr>
          <a:xfrm>
            <a:off x="751845" y="1785861"/>
            <a:ext cx="5611952" cy="3286278"/>
          </a:xfrm>
          <a:prstGeom prst="rect">
            <a:avLst/>
          </a:prstGeom>
        </p:spPr>
      </p:pic>
    </p:spTree>
    <p:extLst>
      <p:ext uri="{BB962C8B-B14F-4D97-AF65-F5344CB8AC3E}">
        <p14:creationId xmlns:p14="http://schemas.microsoft.com/office/powerpoint/2010/main" val="2470138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2502283B-166D-460F-25AB-461A6F3E8BA9}"/>
            </a:ext>
          </a:extLst>
        </p:cNvPr>
        <p:cNvGrpSpPr/>
        <p:nvPr/>
      </p:nvGrpSpPr>
      <p:grpSpPr>
        <a:xfrm>
          <a:off x="0" y="0"/>
          <a:ext cx="0" cy="0"/>
          <a:chOff x="0" y="0"/>
          <a:chExt cx="0" cy="0"/>
        </a:xfrm>
      </p:grpSpPr>
      <p:sp>
        <p:nvSpPr>
          <p:cNvPr id="227" name="Google Shape;227;p24">
            <a:extLst>
              <a:ext uri="{FF2B5EF4-FFF2-40B4-BE49-F238E27FC236}">
                <a16:creationId xmlns:a16="http://schemas.microsoft.com/office/drawing/2014/main" id="{74179873-AACB-25AF-72ED-09514257CC5E}"/>
              </a:ext>
            </a:extLst>
          </p:cNvPr>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19266"/>
              </a:buClr>
              <a:buSzPts val="2520"/>
              <a:buFont typeface="Arial"/>
              <a:buNone/>
            </a:pPr>
            <a:r>
              <a:rPr lang="en-GB" sz="3020" b="1" dirty="0"/>
              <a:t>Environmental MLG and ecosystem-services governance</a:t>
            </a:r>
            <a:endParaRPr sz="3020" b="1" dirty="0"/>
          </a:p>
        </p:txBody>
      </p:sp>
      <p:sp>
        <p:nvSpPr>
          <p:cNvPr id="2" name="Text Placeholder 1">
            <a:extLst>
              <a:ext uri="{FF2B5EF4-FFF2-40B4-BE49-F238E27FC236}">
                <a16:creationId xmlns:a16="http://schemas.microsoft.com/office/drawing/2014/main" id="{F773D109-8236-AC11-15DF-040B9005F9D3}"/>
              </a:ext>
            </a:extLst>
          </p:cNvPr>
          <p:cNvSpPr>
            <a:spLocks noGrp="1"/>
          </p:cNvSpPr>
          <p:nvPr>
            <p:ph type="body" idx="1"/>
          </p:nvPr>
        </p:nvSpPr>
        <p:spPr>
          <a:xfrm>
            <a:off x="581191" y="1568298"/>
            <a:ext cx="10807243" cy="4074868"/>
          </a:xfrm>
        </p:spPr>
        <p:txBody>
          <a:bodyPr>
            <a:normAutofit fontScale="55000" lnSpcReduction="20000"/>
          </a:bodyPr>
          <a:lstStyle/>
          <a:p>
            <a:r>
              <a:rPr lang="en-US" sz="3600" dirty="0"/>
              <a:t>Eco services and earth system governance is usually described in a polycentric way, focusing on policy instruments that involve local communities. </a:t>
            </a:r>
          </a:p>
          <a:p>
            <a:r>
              <a:rPr lang="en-US" sz="3600" dirty="0"/>
              <a:t>Collaborative, co-creating and participatory governance approaches preferred for improved environmental outputs and achieving long-term commitment and inclusion.</a:t>
            </a:r>
          </a:p>
          <a:p>
            <a:r>
              <a:rPr lang="en-US" sz="3600" dirty="0"/>
              <a:t>Not uncontroversial – links to trends such as deregulation of financial markets and power transfer to private actors (who may have vested interests) </a:t>
            </a:r>
            <a:r>
              <a:rPr lang="en-US" sz="3600" dirty="0">
                <a:sym typeface="Wingdings" panose="05000000000000000000" pitchFamily="2" charset="2"/>
              </a:rPr>
              <a:t> state still a role to play to critically steer the process.</a:t>
            </a:r>
            <a:endParaRPr lang="en-US" sz="3600" dirty="0"/>
          </a:p>
          <a:p>
            <a:r>
              <a:rPr lang="en-US" sz="3600" dirty="0"/>
              <a:t>In practice: local level environmental policy administration strengthened across Europe</a:t>
            </a:r>
          </a:p>
        </p:txBody>
      </p:sp>
      <p:sp>
        <p:nvSpPr>
          <p:cNvPr id="229" name="Google Shape;229;p24">
            <a:extLst>
              <a:ext uri="{FF2B5EF4-FFF2-40B4-BE49-F238E27FC236}">
                <a16:creationId xmlns:a16="http://schemas.microsoft.com/office/drawing/2014/main" id="{EEB3BCEA-7EEF-288B-BA23-DDB9A7D1F303}"/>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t>6</a:t>
            </a:fld>
            <a:endParaRPr/>
          </a:p>
        </p:txBody>
      </p:sp>
      <p:sp>
        <p:nvSpPr>
          <p:cNvPr id="4" name="TextBox 3">
            <a:extLst>
              <a:ext uri="{FF2B5EF4-FFF2-40B4-BE49-F238E27FC236}">
                <a16:creationId xmlns:a16="http://schemas.microsoft.com/office/drawing/2014/main" id="{C0C7EC11-87B5-44E5-3832-FBE953544882}"/>
              </a:ext>
            </a:extLst>
          </p:cNvPr>
          <p:cNvSpPr txBox="1"/>
          <p:nvPr/>
        </p:nvSpPr>
        <p:spPr>
          <a:xfrm>
            <a:off x="511214" y="5633141"/>
            <a:ext cx="10947194" cy="523220"/>
          </a:xfrm>
          <a:prstGeom prst="rect">
            <a:avLst/>
          </a:prstGeom>
          <a:noFill/>
        </p:spPr>
        <p:txBody>
          <a:bodyPr wrap="square" lIns="91440" tIns="45720" rIns="91440" bIns="45720" anchor="t">
            <a:spAutoFit/>
          </a:bodyPr>
          <a:lstStyle/>
          <a:p>
            <a:pPr marL="123444" indent="0">
              <a:buNone/>
            </a:pPr>
            <a:r>
              <a:rPr lang="en-AU" dirty="0"/>
              <a:t>Katarina </a:t>
            </a:r>
            <a:r>
              <a:rPr lang="en-AU" dirty="0" err="1"/>
              <a:t>Eckerberg</a:t>
            </a:r>
            <a:r>
              <a:rPr lang="en-AU" dirty="0"/>
              <a:t> &amp; Marko </a:t>
            </a:r>
            <a:r>
              <a:rPr lang="en-AU" dirty="0" err="1"/>
              <a:t>Joas</a:t>
            </a:r>
            <a:r>
              <a:rPr lang="en-AU" dirty="0"/>
              <a:t> (2004) Multi-level Environmental Governance: a concept under stress?, Local Environment: The International Journal of Justice and Sustainability, 9:5, 405-412, DOI: 10.1080/1354983042000255315</a:t>
            </a:r>
          </a:p>
        </p:txBody>
      </p:sp>
    </p:spTree>
    <p:extLst>
      <p:ext uri="{BB962C8B-B14F-4D97-AF65-F5344CB8AC3E}">
        <p14:creationId xmlns:p14="http://schemas.microsoft.com/office/powerpoint/2010/main" val="236122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4"/>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19266"/>
              </a:buClr>
              <a:buSzPts val="2520"/>
              <a:buFont typeface="Arial"/>
              <a:buNone/>
            </a:pPr>
            <a:r>
              <a:rPr lang="en-GB" sz="3020" b="1" dirty="0"/>
              <a:t>Why taking an MLG approach to NBS (1)</a:t>
            </a:r>
            <a:endParaRPr sz="3020" b="1" dirty="0"/>
          </a:p>
        </p:txBody>
      </p:sp>
      <p:sp>
        <p:nvSpPr>
          <p:cNvPr id="2" name="Text Placeholder 1">
            <a:extLst>
              <a:ext uri="{FF2B5EF4-FFF2-40B4-BE49-F238E27FC236}">
                <a16:creationId xmlns:a16="http://schemas.microsoft.com/office/drawing/2014/main" id="{9FB586B2-D010-6986-9756-A4E56FD1E333}"/>
              </a:ext>
            </a:extLst>
          </p:cNvPr>
          <p:cNvSpPr>
            <a:spLocks noGrp="1"/>
          </p:cNvSpPr>
          <p:nvPr>
            <p:ph type="body" idx="1"/>
          </p:nvPr>
        </p:nvSpPr>
        <p:spPr>
          <a:xfrm>
            <a:off x="581193" y="1717989"/>
            <a:ext cx="11029614" cy="4139695"/>
          </a:xfrm>
        </p:spPr>
        <p:txBody>
          <a:bodyPr>
            <a:normAutofit fontScale="62500" lnSpcReduction="20000"/>
          </a:bodyPr>
          <a:lstStyle/>
          <a:p>
            <a:r>
              <a:rPr lang="en-IE" sz="3600" dirty="0"/>
              <a:t>MLG provides opportunities for civil society claims to ‘seep into’ lower levels of governance. Civil society is at the heart of NBS design and actions.</a:t>
            </a:r>
          </a:p>
          <a:p>
            <a:r>
              <a:rPr lang="en-IE" sz="3600" dirty="0"/>
              <a:t>NBS has participation and inclusion as its core. Polycentric MLG is naturally suitable for NBS. NBS provides great opportunities for co-creation.</a:t>
            </a:r>
          </a:p>
          <a:p>
            <a:r>
              <a:rPr lang="en-US" sz="3600" dirty="0"/>
              <a:t>Partnering up with other authorities and actors can create more secure and stable conditions to attract investment in NBS and make long-term NBS project more financially stable</a:t>
            </a:r>
            <a:endParaRPr lang="en-IE" sz="3600" dirty="0"/>
          </a:p>
        </p:txBody>
      </p:sp>
      <p:sp>
        <p:nvSpPr>
          <p:cNvPr id="229" name="Google Shape;229;p24"/>
          <p:cNvSpPr txBox="1">
            <a:spLocks noGrp="1"/>
          </p:cNvSpPr>
          <p:nvPr>
            <p:ph type="sldNum" idx="12"/>
          </p:nvPr>
        </p:nvSpPr>
        <p:spPr>
          <a:xfrm>
            <a:off x="10558299" y="6208410"/>
            <a:ext cx="105251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t>7</a:t>
            </a:fld>
            <a:endParaRPr/>
          </a:p>
        </p:txBody>
      </p:sp>
      <p:sp>
        <p:nvSpPr>
          <p:cNvPr id="5" name="TextBox 4">
            <a:extLst>
              <a:ext uri="{FF2B5EF4-FFF2-40B4-BE49-F238E27FC236}">
                <a16:creationId xmlns:a16="http://schemas.microsoft.com/office/drawing/2014/main" id="{06275563-1B5B-67DC-4DE2-E71C5B3DE660}"/>
              </a:ext>
            </a:extLst>
          </p:cNvPr>
          <p:cNvSpPr txBox="1"/>
          <p:nvPr/>
        </p:nvSpPr>
        <p:spPr>
          <a:xfrm>
            <a:off x="2830226" y="5663715"/>
            <a:ext cx="8440944" cy="738664"/>
          </a:xfrm>
          <a:prstGeom prst="rect">
            <a:avLst/>
          </a:prstGeom>
          <a:noFill/>
        </p:spPr>
        <p:txBody>
          <a:bodyPr wrap="square" lIns="91440" tIns="45720" rIns="91440" bIns="45720" anchor="t">
            <a:spAutoFit/>
          </a:bodyPr>
          <a:lstStyle/>
          <a:p>
            <a:pPr lvl="0" algn="l" rtl="0">
              <a:spcBef>
                <a:spcPts val="0"/>
              </a:spcBef>
              <a:spcAft>
                <a:spcPts val="0"/>
              </a:spcAft>
              <a:buClr>
                <a:srgbClr val="3D3D3D"/>
              </a:buClr>
              <a:buSzPts val="1200"/>
            </a:pPr>
            <a:r>
              <a:rPr lang="en-GB" dirty="0" err="1"/>
              <a:t>Coopenergy</a:t>
            </a:r>
            <a:r>
              <a:rPr lang="en-GB" dirty="0"/>
              <a:t> (2015) A Guide to Multi-Level Governance for Local and Regional Public Authorities. </a:t>
            </a:r>
            <a:r>
              <a:rPr lang="en-GB" dirty="0">
                <a:hlinkClick r:id="rId3"/>
              </a:rPr>
              <a:t>https://www.local2030.org/library/210/A-Guide-to-Multi-level-Governance-For-Local-and-Regional-Public-Authorities.pdf</a:t>
            </a:r>
            <a:r>
              <a:rPr lang="en-GB" dirty="0"/>
              <a:t> </a:t>
            </a:r>
          </a:p>
        </p:txBody>
      </p:sp>
    </p:spTree>
    <p:extLst>
      <p:ext uri="{BB962C8B-B14F-4D97-AF65-F5344CB8AC3E}">
        <p14:creationId xmlns:p14="http://schemas.microsoft.com/office/powerpoint/2010/main" val="496956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6">
          <a:extLst>
            <a:ext uri="{FF2B5EF4-FFF2-40B4-BE49-F238E27FC236}">
              <a16:creationId xmlns:a16="http://schemas.microsoft.com/office/drawing/2014/main" id="{8D2FA915-D3BF-61DA-00DB-ACB486A7F9DB}"/>
            </a:ext>
          </a:extLst>
        </p:cNvPr>
        <p:cNvGrpSpPr/>
        <p:nvPr/>
      </p:nvGrpSpPr>
      <p:grpSpPr>
        <a:xfrm>
          <a:off x="0" y="0"/>
          <a:ext cx="0" cy="0"/>
          <a:chOff x="0" y="0"/>
          <a:chExt cx="0" cy="0"/>
        </a:xfrm>
      </p:grpSpPr>
      <p:sp>
        <p:nvSpPr>
          <p:cNvPr id="227" name="Google Shape;227;p24">
            <a:extLst>
              <a:ext uri="{FF2B5EF4-FFF2-40B4-BE49-F238E27FC236}">
                <a16:creationId xmlns:a16="http://schemas.microsoft.com/office/drawing/2014/main" id="{C10F664B-3F36-8CF7-5E65-DC3C78DDA31D}"/>
              </a:ext>
            </a:extLst>
          </p:cNvPr>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19266"/>
              </a:buClr>
              <a:buSzPts val="2520"/>
              <a:buFont typeface="Arial"/>
              <a:buNone/>
            </a:pPr>
            <a:r>
              <a:rPr lang="en-GB" sz="3020" b="1" dirty="0"/>
              <a:t>Why taking an MLG approach to NBS (2)</a:t>
            </a:r>
            <a:endParaRPr sz="3020" b="1" dirty="0"/>
          </a:p>
        </p:txBody>
      </p:sp>
      <p:sp>
        <p:nvSpPr>
          <p:cNvPr id="2" name="Text Placeholder 1">
            <a:extLst>
              <a:ext uri="{FF2B5EF4-FFF2-40B4-BE49-F238E27FC236}">
                <a16:creationId xmlns:a16="http://schemas.microsoft.com/office/drawing/2014/main" id="{901797E7-DF14-1C08-66BA-1EC238875876}"/>
              </a:ext>
            </a:extLst>
          </p:cNvPr>
          <p:cNvSpPr>
            <a:spLocks noGrp="1"/>
          </p:cNvSpPr>
          <p:nvPr>
            <p:ph type="body" idx="1"/>
          </p:nvPr>
        </p:nvSpPr>
        <p:spPr>
          <a:xfrm>
            <a:off x="581193" y="1717989"/>
            <a:ext cx="11029614" cy="4139695"/>
          </a:xfrm>
        </p:spPr>
        <p:txBody>
          <a:bodyPr>
            <a:normAutofit fontScale="55000" lnSpcReduction="20000"/>
          </a:bodyPr>
          <a:lstStyle/>
          <a:p>
            <a:r>
              <a:rPr lang="en-US" sz="3600" dirty="0"/>
              <a:t>Public authorities can combine their expertise to benefit the planning process of NBS and ensure coherency between local and regional plans</a:t>
            </a:r>
          </a:p>
          <a:p>
            <a:r>
              <a:rPr lang="en-US" sz="3600" dirty="0"/>
              <a:t>Develop clear and consistent visions: sharing knowledge and ideas between authorities can enable ambitious and realistic visions to be created</a:t>
            </a:r>
          </a:p>
          <a:p>
            <a:r>
              <a:rPr lang="en-US" sz="3600" dirty="0"/>
              <a:t>Defining objectives collaboratively ensures that messages are </a:t>
            </a:r>
            <a:r>
              <a:rPr lang="en-US" sz="3600" dirty="0" err="1"/>
              <a:t>harmonised</a:t>
            </a:r>
            <a:r>
              <a:rPr lang="en-US" sz="3600" dirty="0"/>
              <a:t> between stakeholders (avoiding confusion)</a:t>
            </a:r>
          </a:p>
          <a:p>
            <a:r>
              <a:rPr lang="en-US" sz="3600" dirty="0"/>
              <a:t>Through joint-working different skills, planning techniques and resources can be combined to make limited resources go further, taking advantage of economies of scale, for instance through joint procurement</a:t>
            </a:r>
          </a:p>
        </p:txBody>
      </p:sp>
      <p:sp>
        <p:nvSpPr>
          <p:cNvPr id="229" name="Google Shape;229;p24">
            <a:extLst>
              <a:ext uri="{FF2B5EF4-FFF2-40B4-BE49-F238E27FC236}">
                <a16:creationId xmlns:a16="http://schemas.microsoft.com/office/drawing/2014/main" id="{AE41B658-1E65-5B92-E4BE-CAEBF0C703E4}"/>
              </a:ext>
            </a:extLst>
          </p:cNvPr>
          <p:cNvSpPr txBox="1">
            <a:spLocks noGrp="1"/>
          </p:cNvSpPr>
          <p:nvPr>
            <p:ph type="sldNum" idx="12"/>
          </p:nvPr>
        </p:nvSpPr>
        <p:spPr>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GB"/>
              <a:t>8</a:t>
            </a:fld>
            <a:endParaRPr/>
          </a:p>
        </p:txBody>
      </p:sp>
      <p:sp>
        <p:nvSpPr>
          <p:cNvPr id="5" name="TextBox 4">
            <a:extLst>
              <a:ext uri="{FF2B5EF4-FFF2-40B4-BE49-F238E27FC236}">
                <a16:creationId xmlns:a16="http://schemas.microsoft.com/office/drawing/2014/main" id="{16D48664-EC81-9D73-70E9-7145EA51B389}"/>
              </a:ext>
            </a:extLst>
          </p:cNvPr>
          <p:cNvSpPr txBox="1"/>
          <p:nvPr/>
        </p:nvSpPr>
        <p:spPr>
          <a:xfrm>
            <a:off x="2779426" y="5857684"/>
            <a:ext cx="8440944" cy="738664"/>
          </a:xfrm>
          <a:prstGeom prst="rect">
            <a:avLst/>
          </a:prstGeom>
          <a:noFill/>
        </p:spPr>
        <p:txBody>
          <a:bodyPr wrap="square" lIns="91440" tIns="45720" rIns="91440" bIns="45720" anchor="t">
            <a:spAutoFit/>
          </a:bodyPr>
          <a:lstStyle/>
          <a:p>
            <a:pPr lvl="0" algn="l" rtl="0">
              <a:spcBef>
                <a:spcPts val="0"/>
              </a:spcBef>
              <a:spcAft>
                <a:spcPts val="0"/>
              </a:spcAft>
              <a:buClr>
                <a:srgbClr val="3D3D3D"/>
              </a:buClr>
              <a:buSzPts val="1200"/>
            </a:pPr>
            <a:r>
              <a:rPr lang="en-GB" dirty="0" err="1"/>
              <a:t>Coopenergy</a:t>
            </a:r>
            <a:r>
              <a:rPr lang="en-GB" dirty="0"/>
              <a:t> (2015) A Guide to Multi-Level Governance for Local and Regional Public Authorities. </a:t>
            </a:r>
            <a:r>
              <a:rPr lang="en-GB" dirty="0">
                <a:hlinkClick r:id="rId3"/>
              </a:rPr>
              <a:t>https://www.local2030.org/library/210/A-Guide-to-Multi-level-Governance-For-Local-and-Regional-Public-Authorities.pdf</a:t>
            </a:r>
            <a:r>
              <a:rPr lang="en-GB" dirty="0"/>
              <a:t> </a:t>
            </a:r>
          </a:p>
        </p:txBody>
      </p:sp>
    </p:spTree>
    <p:extLst>
      <p:ext uri="{BB962C8B-B14F-4D97-AF65-F5344CB8AC3E}">
        <p14:creationId xmlns:p14="http://schemas.microsoft.com/office/powerpoint/2010/main" val="208082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ght bulb on green grass">
            <a:extLst>
              <a:ext uri="{FF2B5EF4-FFF2-40B4-BE49-F238E27FC236}">
                <a16:creationId xmlns:a16="http://schemas.microsoft.com/office/drawing/2014/main" id="{88110A4A-5BB1-93EE-2D2C-84245300B4D9}"/>
              </a:ext>
            </a:extLst>
          </p:cNvPr>
          <p:cNvPicPr>
            <a:picLocks noChangeAspect="1"/>
          </p:cNvPicPr>
          <p:nvPr/>
        </p:nvPicPr>
        <p:blipFill>
          <a:blip r:embed="rId2"/>
          <a:stretch>
            <a:fillRect/>
          </a:stretch>
        </p:blipFill>
        <p:spPr>
          <a:xfrm>
            <a:off x="-79513" y="-891506"/>
            <a:ext cx="12351026" cy="8614508"/>
          </a:xfrm>
          <a:prstGeom prst="rect">
            <a:avLst/>
          </a:prstGeom>
        </p:spPr>
      </p:pic>
      <p:sp>
        <p:nvSpPr>
          <p:cNvPr id="10" name="Title 1"/>
          <p:cNvSpPr>
            <a:spLocks noGrp="1"/>
          </p:cNvSpPr>
          <p:nvPr>
            <p:ph type="title"/>
          </p:nvPr>
        </p:nvSpPr>
        <p:spPr>
          <a:xfrm>
            <a:off x="0" y="2197031"/>
            <a:ext cx="12351026" cy="1497013"/>
          </a:xfrm>
        </p:spPr>
        <p:txBody>
          <a:bodyPr/>
          <a:lstStyle/>
          <a:p>
            <a:pPr algn="ctr"/>
            <a:r>
              <a:rPr lang="en-GB" b="1" dirty="0">
                <a:solidFill>
                  <a:schemeClr val="bg1"/>
                </a:solidFill>
              </a:rPr>
              <a:t>PRACTICAL TIPS AND INSPIRATION</a:t>
            </a:r>
          </a:p>
        </p:txBody>
      </p:sp>
    </p:spTree>
    <p:extLst>
      <p:ext uri="{BB962C8B-B14F-4D97-AF65-F5344CB8AC3E}">
        <p14:creationId xmlns:p14="http://schemas.microsoft.com/office/powerpoint/2010/main" val="2874962270"/>
      </p:ext>
    </p:extLst>
  </p:cSld>
  <p:clrMapOvr>
    <a:masterClrMapping/>
  </p:clrMapOvr>
</p:sld>
</file>

<file path=ppt/theme/theme1.xml><?xml version="1.0" encoding="utf-8"?>
<a:theme xmlns:a="http://schemas.openxmlformats.org/drawingml/2006/main" name="Dividend">
  <a:themeElements>
    <a:clrScheme name="NBS EduWORLD">
      <a:dk1>
        <a:srgbClr val="000000"/>
      </a:dk1>
      <a:lt1>
        <a:srgbClr val="FFFFFF"/>
      </a:lt1>
      <a:dk2>
        <a:srgbClr val="3D3D3D"/>
      </a:dk2>
      <a:lt2>
        <a:srgbClr val="EBEBEB"/>
      </a:lt2>
      <a:accent1>
        <a:srgbClr val="019266"/>
      </a:accent1>
      <a:accent2>
        <a:srgbClr val="00C897"/>
      </a:accent2>
      <a:accent3>
        <a:srgbClr val="88D5A9"/>
      </a:accent3>
      <a:accent4>
        <a:srgbClr val="FDD365"/>
      </a:accent4>
      <a:accent5>
        <a:srgbClr val="FFEDC1"/>
      </a:accent5>
      <a:accent6>
        <a:srgbClr val="A1561F"/>
      </a:accent6>
      <a:hlink>
        <a:srgbClr val="019266"/>
      </a:hlink>
      <a:folHlink>
        <a:srgbClr val="0192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ed2f345-8b19-4e58-9d0b-c5c4ffbdf5c8">
      <Terms xmlns="http://schemas.microsoft.com/office/infopath/2007/PartnerControls"/>
    </lcf76f155ced4ddcb4097134ff3c332f>
    <TaxCatchAll xmlns="05e234c5-d36f-418b-93c1-f000f7e26a1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9F8A7204DDCBC449E51D1C5E74A41C8" ma:contentTypeVersion="15" ma:contentTypeDescription="Create a new document." ma:contentTypeScope="" ma:versionID="509389099d8f60417d4cb92a9d39690e">
  <xsd:schema xmlns:xsd="http://www.w3.org/2001/XMLSchema" xmlns:xs="http://www.w3.org/2001/XMLSchema" xmlns:p="http://schemas.microsoft.com/office/2006/metadata/properties" xmlns:ns2="0ed2f345-8b19-4e58-9d0b-c5c4ffbdf5c8" xmlns:ns3="05e234c5-d36f-418b-93c1-f000f7e26a11" targetNamespace="http://schemas.microsoft.com/office/2006/metadata/properties" ma:root="true" ma:fieldsID="e90a12db8c05a2aa1923a53e83e70744" ns2:_="" ns3:_="">
    <xsd:import namespace="0ed2f345-8b19-4e58-9d0b-c5c4ffbdf5c8"/>
    <xsd:import namespace="05e234c5-d36f-418b-93c1-f000f7e26a1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d2f345-8b19-4e58-9d0b-c5c4ffbdf5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360e1e7-0205-4293-996e-e92bd7c6282b"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5e234c5-d36f-418b-93c1-f000f7e26a1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6be98c2-c58f-4e9e-841c-f2831a0554dd}" ma:internalName="TaxCatchAll" ma:showField="CatchAllData" ma:web="05e234c5-d36f-418b-93c1-f000f7e26a11">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F9EE2C-8086-41AD-8CBB-8F17777D6907}">
  <ds:schemaRefs>
    <ds:schemaRef ds:uri="http://schemas.microsoft.com/sharepoint/v3/contenttype/forms"/>
  </ds:schemaRefs>
</ds:datastoreItem>
</file>

<file path=customXml/itemProps2.xml><?xml version="1.0" encoding="utf-8"?>
<ds:datastoreItem xmlns:ds="http://schemas.openxmlformats.org/officeDocument/2006/customXml" ds:itemID="{713A02F5-20C9-42D1-BA13-B77A845665DA}">
  <ds:schemaRefs>
    <ds:schemaRef ds:uri="e1482072-8e89-40f1-b76d-2d7d1e489cd8"/>
    <ds:schemaRef ds:uri="http://www.w3.org/XML/1998/namespace"/>
    <ds:schemaRef ds:uri="http://schemas.microsoft.com/office/infopath/2007/PartnerControls"/>
    <ds:schemaRef ds:uri="http://schemas.microsoft.com/office/2006/documentManagement/types"/>
    <ds:schemaRef ds:uri="http://purl.org/dc/elements/1.1/"/>
    <ds:schemaRef ds:uri="http://purl.org/dc/dcmitype/"/>
    <ds:schemaRef ds:uri="248c8cd9-88fd-4a81-9f82-dc5f77593956"/>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34B86A54-3E4E-4065-AF5A-536D8FC941A5}"/>
</file>

<file path=docProps/app.xml><?xml version="1.0" encoding="utf-8"?>
<Properties xmlns="http://schemas.openxmlformats.org/officeDocument/2006/extended-properties" xmlns:vt="http://schemas.openxmlformats.org/officeDocument/2006/docPropsVTypes">
  <TotalTime>1037</TotalTime>
  <Words>2425</Words>
  <Application>Microsoft Office PowerPoint</Application>
  <PresentationFormat>Widescreen</PresentationFormat>
  <Paragraphs>136</Paragraphs>
  <Slides>18</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Gill Sans</vt:lpstr>
      <vt:lpstr>Noto Sans Symbols</vt:lpstr>
      <vt:lpstr>Wingdings</vt:lpstr>
      <vt:lpstr>Myriad Pro</vt:lpstr>
      <vt:lpstr>Dividend</vt:lpstr>
      <vt:lpstr>Multi-level governance and NBS Lecture (online)</vt:lpstr>
      <vt:lpstr>Learning Outcomes for this Learning Unit</vt:lpstr>
      <vt:lpstr>Introduction to Multi-level governance and nature-based solutions</vt:lpstr>
      <vt:lpstr>Definition of Multi-Level Governance (MLG)</vt:lpstr>
      <vt:lpstr>MLG types: nested versus polycentric</vt:lpstr>
      <vt:lpstr>Environmental MLG and ecosystem-services governance</vt:lpstr>
      <vt:lpstr>Why taking an MLG approach to NBS (1)</vt:lpstr>
      <vt:lpstr>Why taking an MLG approach to NBS (2)</vt:lpstr>
      <vt:lpstr>PRACTICAL TIPS AND INSPIRATION</vt:lpstr>
      <vt:lpstr>Implementing collaborative MLG for NBS</vt:lpstr>
      <vt:lpstr>Consider the MLG settings</vt:lpstr>
      <vt:lpstr>Good practice example (1)</vt:lpstr>
      <vt:lpstr>Good practice example (2)</vt:lpstr>
      <vt:lpstr>Key challenges and take-aways</vt:lpstr>
      <vt:lpstr>Key challenges within NBS governance (1)</vt:lpstr>
      <vt:lpstr>Key challenges within NBS governance (2)</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NBS Educational Content in and for  County Offaly   WORKSHOP</dc:title>
  <dc:creator>Maria Gallo</dc:creator>
  <cp:lastModifiedBy>Iselin Berg Mulvik</cp:lastModifiedBy>
  <cp:revision>71</cp:revision>
  <dcterms:modified xsi:type="dcterms:W3CDTF">2024-11-27T00:55:07Z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0x01010029F8A7204DDCBC449E51D1C5E74A41C8</vt:lpwstr>
  </property>
</Properties>
</file>