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6"/>
  </p:notesMasterIdLst>
  <p:sldIdLst>
    <p:sldId id="256" r:id="rId5"/>
    <p:sldId id="271" r:id="rId6"/>
    <p:sldId id="275" r:id="rId7"/>
    <p:sldId id="276" r:id="rId8"/>
    <p:sldId id="277" r:id="rId9"/>
    <p:sldId id="270" r:id="rId10"/>
    <p:sldId id="278" r:id="rId11"/>
    <p:sldId id="293" r:id="rId12"/>
    <p:sldId id="286" r:id="rId13"/>
    <p:sldId id="294" r:id="rId14"/>
    <p:sldId id="298" r:id="rId15"/>
    <p:sldId id="289" r:id="rId16"/>
    <p:sldId id="290" r:id="rId17"/>
    <p:sldId id="281" r:id="rId18"/>
    <p:sldId id="282" r:id="rId19"/>
    <p:sldId id="295" r:id="rId20"/>
    <p:sldId id="296" r:id="rId21"/>
    <p:sldId id="297" r:id="rId22"/>
    <p:sldId id="280" r:id="rId23"/>
    <p:sldId id="283" r:id="rId24"/>
    <p:sldId id="257" r:id="rId25"/>
  </p:sldIdLst>
  <p:sldSz cx="12192000" cy="6858000"/>
  <p:notesSz cx="6858000" cy="9144000"/>
  <p:embeddedFontLst>
    <p:embeddedFont>
      <p:font typeface="Gill Sans" panose="020B0604020202020204" charset="0"/>
      <p:regular r:id="rId27"/>
      <p:bold r:id="rId28"/>
    </p:embeddedFont>
    <p:embeddedFont>
      <p:font typeface="Robo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F4098B-C483-B756-3A88-6CF310A70D88}" v="5" dt="2024-11-26T18:07:02.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arth@iinet.net.au" userId="S::v.earth_iinet.net.au#ext#@eunorg.onmicrosoft.com::a90b8187-df1f-434c-b76e-f284e6ca795f" providerId="AD" clId="Web-{F1389CA6-3318-DBF6-5652-8E12E66D53B6}"/>
    <pc:docChg chg="modSld">
      <pc:chgData name="v.earth@iinet.net.au" userId="S::v.earth_iinet.net.au#ext#@eunorg.onmicrosoft.com::a90b8187-df1f-434c-b76e-f284e6ca795f" providerId="AD" clId="Web-{F1389CA6-3318-DBF6-5652-8E12E66D53B6}" dt="2024-11-07T12:33:33.904" v="178"/>
      <pc:docMkLst>
        <pc:docMk/>
      </pc:docMkLst>
      <pc:sldChg chg="modSp">
        <pc:chgData name="v.earth@iinet.net.au" userId="S::v.earth_iinet.net.au#ext#@eunorg.onmicrosoft.com::a90b8187-df1f-434c-b76e-f284e6ca795f" providerId="AD" clId="Web-{F1389CA6-3318-DBF6-5652-8E12E66D53B6}" dt="2024-11-07T12:17:54.398" v="6" actId="1076"/>
        <pc:sldMkLst>
          <pc:docMk/>
          <pc:sldMk cId="1530059006" sldId="286"/>
        </pc:sldMkLst>
        <pc:graphicFrameChg chg="mod">
          <ac:chgData name="v.earth@iinet.net.au" userId="S::v.earth_iinet.net.au#ext#@eunorg.onmicrosoft.com::a90b8187-df1f-434c-b76e-f284e6ca795f" providerId="AD" clId="Web-{F1389CA6-3318-DBF6-5652-8E12E66D53B6}" dt="2024-11-07T12:17:54.398" v="6" actId="1076"/>
          <ac:graphicFrameMkLst>
            <pc:docMk/>
            <pc:sldMk cId="1530059006" sldId="286"/>
            <ac:graphicFrameMk id="4" creationId="{6E42FD02-1692-6CB5-4289-2A69527A32D7}"/>
          </ac:graphicFrameMkLst>
        </pc:graphicFrameChg>
      </pc:sldChg>
      <pc:sldChg chg="modNotes">
        <pc:chgData name="v.earth@iinet.net.au" userId="S::v.earth_iinet.net.au#ext#@eunorg.onmicrosoft.com::a90b8187-df1f-434c-b76e-f284e6ca795f" providerId="AD" clId="Web-{F1389CA6-3318-DBF6-5652-8E12E66D53B6}" dt="2024-11-07T12:29:06.117" v="13"/>
        <pc:sldMkLst>
          <pc:docMk/>
          <pc:sldMk cId="1749500750" sldId="289"/>
        </pc:sldMkLst>
      </pc:sldChg>
      <pc:sldChg chg="modSp">
        <pc:chgData name="v.earth@iinet.net.au" userId="S::v.earth_iinet.net.au#ext#@eunorg.onmicrosoft.com::a90b8187-df1f-434c-b76e-f284e6ca795f" providerId="AD" clId="Web-{F1389CA6-3318-DBF6-5652-8E12E66D53B6}" dt="2024-11-07T12:11:21.841" v="4" actId="1076"/>
        <pc:sldMkLst>
          <pc:docMk/>
          <pc:sldMk cId="1415943132" sldId="293"/>
        </pc:sldMkLst>
        <pc:graphicFrameChg chg="mod">
          <ac:chgData name="v.earth@iinet.net.au" userId="S::v.earth_iinet.net.au#ext#@eunorg.onmicrosoft.com::a90b8187-df1f-434c-b76e-f284e6ca795f" providerId="AD" clId="Web-{F1389CA6-3318-DBF6-5652-8E12E66D53B6}" dt="2024-11-07T12:11:21.841" v="4" actId="1076"/>
          <ac:graphicFrameMkLst>
            <pc:docMk/>
            <pc:sldMk cId="1415943132" sldId="293"/>
            <ac:graphicFrameMk id="6" creationId="{67070B81-6B8B-AE11-38CE-8DF14D3A522C}"/>
          </ac:graphicFrameMkLst>
        </pc:graphicFrameChg>
      </pc:sldChg>
      <pc:sldChg chg="modNotes">
        <pc:chgData name="v.earth@iinet.net.au" userId="S::v.earth_iinet.net.au#ext#@eunorg.onmicrosoft.com::a90b8187-df1f-434c-b76e-f284e6ca795f" providerId="AD" clId="Web-{F1389CA6-3318-DBF6-5652-8E12E66D53B6}" dt="2024-11-07T12:33:10.029" v="152"/>
        <pc:sldMkLst>
          <pc:docMk/>
          <pc:sldMk cId="146324501" sldId="296"/>
        </pc:sldMkLst>
      </pc:sldChg>
      <pc:sldChg chg="modNotes">
        <pc:chgData name="v.earth@iinet.net.au" userId="S::v.earth_iinet.net.au#ext#@eunorg.onmicrosoft.com::a90b8187-df1f-434c-b76e-f284e6ca795f" providerId="AD" clId="Web-{F1389CA6-3318-DBF6-5652-8E12E66D53B6}" dt="2024-11-07T12:33:33.904" v="178"/>
        <pc:sldMkLst>
          <pc:docMk/>
          <pc:sldMk cId="467032287" sldId="297"/>
        </pc:sldMkLst>
      </pc:sldChg>
    </pc:docChg>
  </pc:docChgLst>
  <pc:docChgLst>
    <pc:chgData name="v.earth@iinet.net.au" userId="S::v.earth_iinet.net.au#ext#@eunorg.onmicrosoft.com::a90b8187-df1f-434c-b76e-f284e6ca795f" providerId="AD" clId="Web-{BC941CE6-8AF6-1F0E-A616-832F9D9F9E4D}"/>
    <pc:docChg chg="modSld">
      <pc:chgData name="v.earth@iinet.net.au" userId="S::v.earth_iinet.net.au#ext#@eunorg.onmicrosoft.com::a90b8187-df1f-434c-b76e-f284e6ca795f" providerId="AD" clId="Web-{BC941CE6-8AF6-1F0E-A616-832F9D9F9E4D}" dt="2024-11-26T18:05:20.592" v="44"/>
      <pc:docMkLst>
        <pc:docMk/>
      </pc:docMkLst>
      <pc:sldChg chg="modNotes">
        <pc:chgData name="v.earth@iinet.net.au" userId="S::v.earth_iinet.net.au#ext#@eunorg.onmicrosoft.com::a90b8187-df1f-434c-b76e-f284e6ca795f" providerId="AD" clId="Web-{BC941CE6-8AF6-1F0E-A616-832F9D9F9E4D}" dt="2024-11-26T18:05:20.592" v="44"/>
        <pc:sldMkLst>
          <pc:docMk/>
          <pc:sldMk cId="1749500750" sldId="289"/>
        </pc:sldMkLst>
      </pc:sldChg>
    </pc:docChg>
  </pc:docChgLst>
  <pc:docChgLst>
    <pc:chgData name="v.earth" userId="S::v.earth_iinet.net.au#ext#@ppmigroup.onmicrosoft.com::9a3091d5-e3cd-430d-8956-40ec001e0a9f" providerId="AD" clId="Web-{6EEBAACC-EAB0-F960-EFD1-D5D617F1017D}"/>
    <pc:docChg chg="modSld">
      <pc:chgData name="v.earth" userId="S::v.earth_iinet.net.au#ext#@ppmigroup.onmicrosoft.com::9a3091d5-e3cd-430d-8956-40ec001e0a9f" providerId="AD" clId="Web-{6EEBAACC-EAB0-F960-EFD1-D5D617F1017D}" dt="2024-10-30T09:52:37.203" v="10" actId="20577"/>
      <pc:docMkLst>
        <pc:docMk/>
      </pc:docMkLst>
      <pc:sldChg chg="modSp">
        <pc:chgData name="v.earth" userId="S::v.earth_iinet.net.au#ext#@ppmigroup.onmicrosoft.com::9a3091d5-e3cd-430d-8956-40ec001e0a9f" providerId="AD" clId="Web-{6EEBAACC-EAB0-F960-EFD1-D5D617F1017D}" dt="2024-10-30T09:52:37.203" v="10" actId="20577"/>
        <pc:sldMkLst>
          <pc:docMk/>
          <pc:sldMk cId="467032287" sldId="297"/>
        </pc:sldMkLst>
        <pc:spChg chg="mod">
          <ac:chgData name="v.earth" userId="S::v.earth_iinet.net.au#ext#@ppmigroup.onmicrosoft.com::9a3091d5-e3cd-430d-8956-40ec001e0a9f" providerId="AD" clId="Web-{6EEBAACC-EAB0-F960-EFD1-D5D617F1017D}" dt="2024-10-30T09:52:37.203" v="10" actId="20577"/>
          <ac:spMkLst>
            <pc:docMk/>
            <pc:sldMk cId="467032287" sldId="297"/>
            <ac:spMk id="3" creationId="{69DC8E69-8CBC-AF62-49BE-8F874130298D}"/>
          </ac:spMkLst>
        </pc:spChg>
      </pc:sldChg>
    </pc:docChg>
  </pc:docChgLst>
  <pc:docChgLst>
    <pc:chgData name="Eleonora Lekavičiūtė" userId="2548c2f4-a750-4ffe-a02c-3be3503034da" providerId="ADAL" clId="{0EA65635-89B6-4F1F-846B-838FE113178E}"/>
    <pc:docChg chg="custSel modSld">
      <pc:chgData name="Eleonora Lekavičiūtė" userId="2548c2f4-a750-4ffe-a02c-3be3503034da" providerId="ADAL" clId="{0EA65635-89B6-4F1F-846B-838FE113178E}" dt="2024-10-31T11:13:50.369" v="200" actId="20577"/>
      <pc:docMkLst>
        <pc:docMk/>
      </pc:docMkLst>
      <pc:sldChg chg="addSp delSp modSp mod">
        <pc:chgData name="Eleonora Lekavičiūtė" userId="2548c2f4-a750-4ffe-a02c-3be3503034da" providerId="ADAL" clId="{0EA65635-89B6-4F1F-846B-838FE113178E}" dt="2024-10-31T11:01:57.188" v="39" actId="1076"/>
        <pc:sldMkLst>
          <pc:docMk/>
          <pc:sldMk cId="1419694161" sldId="270"/>
        </pc:sldMkLst>
        <pc:spChg chg="add mod">
          <ac:chgData name="Eleonora Lekavičiūtė" userId="2548c2f4-a750-4ffe-a02c-3be3503034da" providerId="ADAL" clId="{0EA65635-89B6-4F1F-846B-838FE113178E}" dt="2024-10-31T11:01:57.188" v="39" actId="1076"/>
          <ac:spMkLst>
            <pc:docMk/>
            <pc:sldMk cId="1419694161" sldId="270"/>
            <ac:spMk id="2" creationId="{FD17969A-1D75-CA6E-9364-5081C716FE1C}"/>
          </ac:spMkLst>
        </pc:spChg>
      </pc:sldChg>
      <pc:sldChg chg="modSp mod">
        <pc:chgData name="Eleonora Lekavičiūtė" userId="2548c2f4-a750-4ffe-a02c-3be3503034da" providerId="ADAL" clId="{0EA65635-89B6-4F1F-846B-838FE113178E}" dt="2024-10-31T11:00:44.600" v="3" actId="20577"/>
        <pc:sldMkLst>
          <pc:docMk/>
          <pc:sldMk cId="187803084" sldId="275"/>
        </pc:sldMkLst>
        <pc:spChg chg="mod">
          <ac:chgData name="Eleonora Lekavičiūtė" userId="2548c2f4-a750-4ffe-a02c-3be3503034da" providerId="ADAL" clId="{0EA65635-89B6-4F1F-846B-838FE113178E}" dt="2024-10-31T11:00:44.600" v="3" actId="20577"/>
          <ac:spMkLst>
            <pc:docMk/>
            <pc:sldMk cId="187803084" sldId="275"/>
            <ac:spMk id="5" creationId="{2281BCA1-9636-A08F-853C-D53C7621A3AA}"/>
          </ac:spMkLst>
        </pc:spChg>
      </pc:sldChg>
      <pc:sldChg chg="addSp delSp modSp mod">
        <pc:chgData name="Eleonora Lekavičiūtė" userId="2548c2f4-a750-4ffe-a02c-3be3503034da" providerId="ADAL" clId="{0EA65635-89B6-4F1F-846B-838FE113178E}" dt="2024-10-31T11:01:00.505" v="6" actId="478"/>
        <pc:sldMkLst>
          <pc:docMk/>
          <pc:sldMk cId="1824435863" sldId="276"/>
        </pc:sldMkLst>
        <pc:spChg chg="add mod">
          <ac:chgData name="Eleonora Lekavičiūtė" userId="2548c2f4-a750-4ffe-a02c-3be3503034da" providerId="ADAL" clId="{0EA65635-89B6-4F1F-846B-838FE113178E}" dt="2024-10-31T11:00:58.648" v="5" actId="1076"/>
          <ac:spMkLst>
            <pc:docMk/>
            <pc:sldMk cId="1824435863" sldId="276"/>
            <ac:spMk id="5" creationId="{D55379A9-ADB8-E5D5-5431-023C3E1C34CD}"/>
          </ac:spMkLst>
        </pc:spChg>
      </pc:sldChg>
      <pc:sldChg chg="modSp mod">
        <pc:chgData name="Eleonora Lekavičiūtė" userId="2548c2f4-a750-4ffe-a02c-3be3503034da" providerId="ADAL" clId="{0EA65635-89B6-4F1F-846B-838FE113178E}" dt="2024-10-31T11:01:23.585" v="34"/>
        <pc:sldMkLst>
          <pc:docMk/>
          <pc:sldMk cId="496956515" sldId="277"/>
        </pc:sldMkLst>
        <pc:spChg chg="mod">
          <ac:chgData name="Eleonora Lekavičiūtė" userId="2548c2f4-a750-4ffe-a02c-3be3503034da" providerId="ADAL" clId="{0EA65635-89B6-4F1F-846B-838FE113178E}" dt="2024-10-31T11:01:23.585" v="34"/>
          <ac:spMkLst>
            <pc:docMk/>
            <pc:sldMk cId="496956515" sldId="277"/>
            <ac:spMk id="5" creationId="{06275563-1B5B-67DC-4DE2-E71C5B3DE660}"/>
          </ac:spMkLst>
        </pc:spChg>
      </pc:sldChg>
      <pc:sldChg chg="addSp delSp modSp mod">
        <pc:chgData name="Eleonora Lekavičiūtė" userId="2548c2f4-a750-4ffe-a02c-3be3503034da" providerId="ADAL" clId="{0EA65635-89B6-4F1F-846B-838FE113178E}" dt="2024-10-31T11:13:12.838" v="197" actId="1076"/>
        <pc:sldMkLst>
          <pc:docMk/>
          <pc:sldMk cId="3439967251" sldId="280"/>
        </pc:sldMkLst>
        <pc:spChg chg="add mod">
          <ac:chgData name="Eleonora Lekavičiūtė" userId="2548c2f4-a750-4ffe-a02c-3be3503034da" providerId="ADAL" clId="{0EA65635-89B6-4F1F-846B-838FE113178E}" dt="2024-10-31T11:13:12.838" v="197" actId="1076"/>
          <ac:spMkLst>
            <pc:docMk/>
            <pc:sldMk cId="3439967251" sldId="280"/>
            <ac:spMk id="2" creationId="{D93E8EA0-DC02-BFB1-4C9A-79039002B452}"/>
          </ac:spMkLst>
        </pc:spChg>
      </pc:sldChg>
      <pc:sldChg chg="modSp mod">
        <pc:chgData name="Eleonora Lekavičiūtė" userId="2548c2f4-a750-4ffe-a02c-3be3503034da" providerId="ADAL" clId="{0EA65635-89B6-4F1F-846B-838FE113178E}" dt="2024-10-31T11:13:24.614" v="198" actId="5793"/>
        <pc:sldMkLst>
          <pc:docMk/>
          <pc:sldMk cId="2463938619" sldId="283"/>
        </pc:sldMkLst>
        <pc:spChg chg="mod">
          <ac:chgData name="Eleonora Lekavičiūtė" userId="2548c2f4-a750-4ffe-a02c-3be3503034da" providerId="ADAL" clId="{0EA65635-89B6-4F1F-846B-838FE113178E}" dt="2024-10-31T11:13:24.614" v="198" actId="5793"/>
          <ac:spMkLst>
            <pc:docMk/>
            <pc:sldMk cId="2463938619" sldId="283"/>
            <ac:spMk id="2" creationId="{5E719685-63D8-DFB9-FFB2-8DB952E6078C}"/>
          </ac:spMkLst>
        </pc:spChg>
      </pc:sldChg>
      <pc:sldChg chg="modSp mod">
        <pc:chgData name="Eleonora Lekavičiūtė" userId="2548c2f4-a750-4ffe-a02c-3be3503034da" providerId="ADAL" clId="{0EA65635-89B6-4F1F-846B-838FE113178E}" dt="2024-10-31T11:08:00.308" v="193"/>
        <pc:sldMkLst>
          <pc:docMk/>
          <pc:sldMk cId="1530059006" sldId="286"/>
        </pc:sldMkLst>
        <pc:spChg chg="mod">
          <ac:chgData name="Eleonora Lekavičiūtė" userId="2548c2f4-a750-4ffe-a02c-3be3503034da" providerId="ADAL" clId="{0EA65635-89B6-4F1F-846B-838FE113178E}" dt="2024-10-31T11:07:29.048" v="180" actId="1038"/>
          <ac:spMkLst>
            <pc:docMk/>
            <pc:sldMk cId="1530059006" sldId="286"/>
            <ac:spMk id="227" creationId="{CDF5C97F-3275-88EF-E0D6-7796F4A6721B}"/>
          </ac:spMkLst>
        </pc:spChg>
        <pc:graphicFrameChg chg="mod">
          <ac:chgData name="Eleonora Lekavičiūtė" userId="2548c2f4-a750-4ffe-a02c-3be3503034da" providerId="ADAL" clId="{0EA65635-89B6-4F1F-846B-838FE113178E}" dt="2024-10-31T11:08:00.308" v="193"/>
          <ac:graphicFrameMkLst>
            <pc:docMk/>
            <pc:sldMk cId="1530059006" sldId="286"/>
            <ac:graphicFrameMk id="4" creationId="{6E42FD02-1692-6CB5-4289-2A69527A32D7}"/>
          </ac:graphicFrameMkLst>
        </pc:graphicFrameChg>
      </pc:sldChg>
      <pc:sldChg chg="modSp">
        <pc:chgData name="Eleonora Lekavičiūtė" userId="2548c2f4-a750-4ffe-a02c-3be3503034da" providerId="ADAL" clId="{0EA65635-89B6-4F1F-846B-838FE113178E}" dt="2024-10-31T11:02:55.147" v="101"/>
        <pc:sldMkLst>
          <pc:docMk/>
          <pc:sldMk cId="1415943132" sldId="293"/>
        </pc:sldMkLst>
        <pc:graphicFrameChg chg="mod">
          <ac:chgData name="Eleonora Lekavičiūtė" userId="2548c2f4-a750-4ffe-a02c-3be3503034da" providerId="ADAL" clId="{0EA65635-89B6-4F1F-846B-838FE113178E}" dt="2024-10-31T11:02:55.147" v="101"/>
          <ac:graphicFrameMkLst>
            <pc:docMk/>
            <pc:sldMk cId="1415943132" sldId="293"/>
            <ac:graphicFrameMk id="6" creationId="{67070B81-6B8B-AE11-38CE-8DF14D3A522C}"/>
          </ac:graphicFrameMkLst>
        </pc:graphicFrameChg>
      </pc:sldChg>
      <pc:sldChg chg="modSp mod">
        <pc:chgData name="Eleonora Lekavičiūtė" userId="2548c2f4-a750-4ffe-a02c-3be3503034da" providerId="ADAL" clId="{0EA65635-89B6-4F1F-846B-838FE113178E}" dt="2024-10-31T11:08:13.346" v="194" actId="14100"/>
        <pc:sldMkLst>
          <pc:docMk/>
          <pc:sldMk cId="3855653257" sldId="294"/>
        </pc:sldMkLst>
        <pc:spChg chg="mod">
          <ac:chgData name="Eleonora Lekavičiūtė" userId="2548c2f4-a750-4ffe-a02c-3be3503034da" providerId="ADAL" clId="{0EA65635-89B6-4F1F-846B-838FE113178E}" dt="2024-10-31T11:07:19.065" v="174" actId="1037"/>
          <ac:spMkLst>
            <pc:docMk/>
            <pc:sldMk cId="3855653257" sldId="294"/>
            <ac:spMk id="227" creationId="{53FA09DD-E531-17E5-B880-91C762518602}"/>
          </ac:spMkLst>
        </pc:spChg>
        <pc:graphicFrameChg chg="mod">
          <ac:chgData name="Eleonora Lekavičiūtė" userId="2548c2f4-a750-4ffe-a02c-3be3503034da" providerId="ADAL" clId="{0EA65635-89B6-4F1F-846B-838FE113178E}" dt="2024-10-31T11:08:13.346" v="194" actId="14100"/>
          <ac:graphicFrameMkLst>
            <pc:docMk/>
            <pc:sldMk cId="3855653257" sldId="294"/>
            <ac:graphicFrameMk id="5" creationId="{76EBDC0A-04DE-3723-1316-7150557842E7}"/>
          </ac:graphicFrameMkLst>
        </pc:graphicFrameChg>
      </pc:sldChg>
      <pc:sldChg chg="modSp mod">
        <pc:chgData name="Eleonora Lekavičiūtė" userId="2548c2f4-a750-4ffe-a02c-3be3503034da" providerId="ADAL" clId="{0EA65635-89B6-4F1F-846B-838FE113178E}" dt="2024-10-31T11:13:50.369" v="200" actId="20577"/>
        <pc:sldMkLst>
          <pc:docMk/>
          <pc:sldMk cId="467032287" sldId="297"/>
        </pc:sldMkLst>
        <pc:spChg chg="mod">
          <ac:chgData name="Eleonora Lekavičiūtė" userId="2548c2f4-a750-4ffe-a02c-3be3503034da" providerId="ADAL" clId="{0EA65635-89B6-4F1F-846B-838FE113178E}" dt="2024-10-31T11:13:50.369" v="200" actId="20577"/>
          <ac:spMkLst>
            <pc:docMk/>
            <pc:sldMk cId="467032287" sldId="297"/>
            <ac:spMk id="2" creationId="{77958F34-E1DC-11A5-BD73-28B1919EDF0F}"/>
          </ac:spMkLst>
        </pc:spChg>
      </pc:sldChg>
    </pc:docChg>
  </pc:docChgLst>
  <pc:docChgLst>
    <pc:chgData name="v.earth@iinet.net.au" userId="S::v.earth_iinet.net.au#ext#@eunorg.onmicrosoft.com::a90b8187-df1f-434c-b76e-f284e6ca795f" providerId="AD" clId="Web-{4634A47A-22D2-1343-FDF6-AA0A82D358C5}"/>
    <pc:docChg chg="modSld">
      <pc:chgData name="v.earth@iinet.net.au" userId="S::v.earth_iinet.net.au#ext#@eunorg.onmicrosoft.com::a90b8187-df1f-434c-b76e-f284e6ca795f" providerId="AD" clId="Web-{4634A47A-22D2-1343-FDF6-AA0A82D358C5}" dt="2024-11-07T12:40:02.501" v="2" actId="20577"/>
      <pc:docMkLst>
        <pc:docMk/>
      </pc:docMkLst>
      <pc:sldChg chg="modSp">
        <pc:chgData name="v.earth@iinet.net.au" userId="S::v.earth_iinet.net.au#ext#@eunorg.onmicrosoft.com::a90b8187-df1f-434c-b76e-f284e6ca795f" providerId="AD" clId="Web-{4634A47A-22D2-1343-FDF6-AA0A82D358C5}" dt="2024-11-07T12:40:02.501" v="2" actId="20577"/>
        <pc:sldMkLst>
          <pc:docMk/>
          <pc:sldMk cId="146324501" sldId="296"/>
        </pc:sldMkLst>
        <pc:spChg chg="mod">
          <ac:chgData name="v.earth@iinet.net.au" userId="S::v.earth_iinet.net.au#ext#@eunorg.onmicrosoft.com::a90b8187-df1f-434c-b76e-f284e6ca795f" providerId="AD" clId="Web-{4634A47A-22D2-1343-FDF6-AA0A82D358C5}" dt="2024-11-07T12:40:02.501" v="2" actId="20577"/>
          <ac:spMkLst>
            <pc:docMk/>
            <pc:sldMk cId="146324501" sldId="296"/>
            <ac:spMk id="9" creationId="{BC5A91E2-9875-F0FB-DFF6-32648644C2CA}"/>
          </ac:spMkLst>
        </pc:spChg>
      </pc:sldChg>
    </pc:docChg>
  </pc:docChgLst>
  <pc:docChgLst>
    <pc:chgData name="v.earth" userId="S::v.earth_iinet.net.au#ext#@ppmigroup.onmicrosoft.com::9a3091d5-e3cd-430d-8956-40ec001e0a9f" providerId="AD" clId="Web-{E1551F0F-8D3D-5388-7796-91B9C7CDF0C8}"/>
    <pc:docChg chg="addSld delSld modSld">
      <pc:chgData name="v.earth" userId="S::v.earth_iinet.net.au#ext#@ppmigroup.onmicrosoft.com::9a3091d5-e3cd-430d-8956-40ec001e0a9f" providerId="AD" clId="Web-{E1551F0F-8D3D-5388-7796-91B9C7CDF0C8}" dt="2024-10-30T10:32:15.449" v="17" actId="1076"/>
      <pc:docMkLst>
        <pc:docMk/>
      </pc:docMkLst>
      <pc:sldChg chg="modSp add del">
        <pc:chgData name="v.earth" userId="S::v.earth_iinet.net.au#ext#@ppmigroup.onmicrosoft.com::9a3091d5-e3cd-430d-8956-40ec001e0a9f" providerId="AD" clId="Web-{E1551F0F-8D3D-5388-7796-91B9C7CDF0C8}" dt="2024-10-30T10:32:15.449" v="17" actId="1076"/>
        <pc:sldMkLst>
          <pc:docMk/>
          <pc:sldMk cId="3439967251" sldId="280"/>
        </pc:sldMkLst>
        <pc:spChg chg="mod">
          <ac:chgData name="v.earth" userId="S::v.earth_iinet.net.au#ext#@ppmigroup.onmicrosoft.com::9a3091d5-e3cd-430d-8956-40ec001e0a9f" providerId="AD" clId="Web-{E1551F0F-8D3D-5388-7796-91B9C7CDF0C8}" dt="2024-10-30T10:32:15.449" v="17" actId="1076"/>
          <ac:spMkLst>
            <pc:docMk/>
            <pc:sldMk cId="3439967251" sldId="280"/>
            <ac:spMk id="227" creationId="{9D738312-1665-77B8-8100-05D6224F646A}"/>
          </ac:spMkLst>
        </pc:spChg>
      </pc:sldChg>
      <pc:sldChg chg="modSp">
        <pc:chgData name="v.earth" userId="S::v.earth_iinet.net.au#ext#@ppmigroup.onmicrosoft.com::9a3091d5-e3cd-430d-8956-40ec001e0a9f" providerId="AD" clId="Web-{E1551F0F-8D3D-5388-7796-91B9C7CDF0C8}" dt="2024-10-30T10:30:30.320" v="3" actId="20577"/>
        <pc:sldMkLst>
          <pc:docMk/>
          <pc:sldMk cId="1530059006" sldId="286"/>
        </pc:sldMkLst>
        <pc:spChg chg="mod">
          <ac:chgData name="v.earth" userId="S::v.earth_iinet.net.au#ext#@ppmigroup.onmicrosoft.com::9a3091d5-e3cd-430d-8956-40ec001e0a9f" providerId="AD" clId="Web-{E1551F0F-8D3D-5388-7796-91B9C7CDF0C8}" dt="2024-10-30T10:30:30.320" v="3" actId="20577"/>
          <ac:spMkLst>
            <pc:docMk/>
            <pc:sldMk cId="1530059006" sldId="286"/>
            <ac:spMk id="227" creationId="{CDF5C97F-3275-88EF-E0D6-7796F4A6721B}"/>
          </ac:spMkLst>
        </pc:spChg>
      </pc:sldChg>
    </pc:docChg>
  </pc:docChgLst>
  <pc:docChgLst>
    <pc:chgData clId="Web-{83F4098B-C483-B756-3A88-6CF310A70D88}"/>
    <pc:docChg chg="modSld">
      <pc:chgData name="" userId="" providerId="" clId="Web-{83F4098B-C483-B756-3A88-6CF310A70D88}" dt="2024-11-26T18:06:59.754" v="2" actId="20577"/>
      <pc:docMkLst>
        <pc:docMk/>
      </pc:docMkLst>
      <pc:sldChg chg="modSp">
        <pc:chgData name="" userId="" providerId="" clId="Web-{83F4098B-C483-B756-3A88-6CF310A70D88}" dt="2024-11-26T18:06:59.754" v="2" actId="20577"/>
        <pc:sldMkLst>
          <pc:docMk/>
          <pc:sldMk cId="0" sldId="256"/>
        </pc:sldMkLst>
        <pc:spChg chg="mod">
          <ac:chgData name="" userId="" providerId="" clId="Web-{83F4098B-C483-B756-3A88-6CF310A70D88}" dt="2024-11-26T18:06:59.754" v="2" actId="20577"/>
          <ac:spMkLst>
            <pc:docMk/>
            <pc:sldMk cId="0" sldId="256"/>
            <ac:spMk id="217" creationId="{00000000-0000-0000-0000-000000000000}"/>
          </ac:spMkLst>
        </pc:spChg>
      </pc:sldChg>
    </pc:docChg>
  </pc:docChgLst>
  <pc:docChgLst>
    <pc:chgData name="v.earth@iinet.net.au" userId="S::v.earth_iinet.net.au#ext#@eunorg.onmicrosoft.com::a90b8187-df1f-434c-b76e-f284e6ca795f" providerId="AD" clId="Web-{83F4098B-C483-B756-3A88-6CF310A70D88}"/>
    <pc:docChg chg="modSld">
      <pc:chgData name="v.earth@iinet.net.au" userId="S::v.earth_iinet.net.au#ext#@eunorg.onmicrosoft.com::a90b8187-df1f-434c-b76e-f284e6ca795f" providerId="AD" clId="Web-{83F4098B-C483-B756-3A88-6CF310A70D88}" dt="2024-11-26T18:07:02.660" v="0" actId="20577"/>
      <pc:docMkLst>
        <pc:docMk/>
      </pc:docMkLst>
      <pc:sldChg chg="modSp">
        <pc:chgData name="v.earth@iinet.net.au" userId="S::v.earth_iinet.net.au#ext#@eunorg.onmicrosoft.com::a90b8187-df1f-434c-b76e-f284e6ca795f" providerId="AD" clId="Web-{83F4098B-C483-B756-3A88-6CF310A70D88}" dt="2024-11-26T18:07:02.660" v="0" actId="20577"/>
        <pc:sldMkLst>
          <pc:docMk/>
          <pc:sldMk cId="0" sldId="256"/>
        </pc:sldMkLst>
        <pc:spChg chg="mod">
          <ac:chgData name="v.earth@iinet.net.au" userId="S::v.earth_iinet.net.au#ext#@eunorg.onmicrosoft.com::a90b8187-df1f-434c-b76e-f284e6ca795f" providerId="AD" clId="Web-{83F4098B-C483-B756-3A88-6CF310A70D88}" dt="2024-11-26T18:07:02.660" v="0" actId="20577"/>
          <ac:spMkLst>
            <pc:docMk/>
            <pc:sldMk cId="0" sldId="256"/>
            <ac:spMk id="21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DB417-0549-4C67-986B-FD18604A67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9795D11F-CE15-4F1D-8CF8-932D05CC9655}">
      <dgm:prSet phldrT="[Text]" custT="1"/>
      <dgm:spPr/>
      <dgm:t>
        <a:bodyPr/>
        <a:lstStyle/>
        <a:p>
          <a:r>
            <a:rPr lang="en-AU" sz="2400" b="1"/>
            <a:t>Knowledge &amp; Experience</a:t>
          </a:r>
          <a:endParaRPr lang="en-AU" sz="2400"/>
        </a:p>
      </dgm:t>
    </dgm:pt>
    <dgm:pt modelId="{BC996A85-4B1E-4616-991F-F69822FA57D7}" type="parTrans" cxnId="{8EAEF92B-0338-4847-BA1F-C587BE27B77B}">
      <dgm:prSet/>
      <dgm:spPr/>
      <dgm:t>
        <a:bodyPr/>
        <a:lstStyle/>
        <a:p>
          <a:endParaRPr lang="en-AU"/>
        </a:p>
      </dgm:t>
    </dgm:pt>
    <dgm:pt modelId="{FA865FF4-65CF-46B3-97E6-DC2D29DF6B4B}" type="sibTrans" cxnId="{8EAEF92B-0338-4847-BA1F-C587BE27B77B}">
      <dgm:prSet/>
      <dgm:spPr/>
      <dgm:t>
        <a:bodyPr/>
        <a:lstStyle/>
        <a:p>
          <a:endParaRPr lang="en-AU"/>
        </a:p>
      </dgm:t>
    </dgm:pt>
    <dgm:pt modelId="{63A94A59-B88C-4AC0-BEF5-9CE6C5F94425}">
      <dgm:prSet phldrT="[Text]" custT="1"/>
      <dgm:spPr/>
      <dgm:t>
        <a:bodyPr/>
        <a:lstStyle/>
        <a:p>
          <a:r>
            <a:rPr lang="en-GB" sz="2000"/>
            <a:t>Lack of knowledge and experience with NBS </a:t>
          </a:r>
          <a:endParaRPr lang="en-AU" sz="2000"/>
        </a:p>
      </dgm:t>
    </dgm:pt>
    <dgm:pt modelId="{8E10C94E-C1E5-420D-BE4A-5B675C412703}" type="parTrans" cxnId="{7CCDD911-B48F-4659-A28E-400EA06B7007}">
      <dgm:prSet/>
      <dgm:spPr/>
      <dgm:t>
        <a:bodyPr/>
        <a:lstStyle/>
        <a:p>
          <a:endParaRPr lang="en-AU"/>
        </a:p>
      </dgm:t>
    </dgm:pt>
    <dgm:pt modelId="{8D96EFC9-C60F-421A-8D8D-4FE114365984}" type="sibTrans" cxnId="{7CCDD911-B48F-4659-A28E-400EA06B7007}">
      <dgm:prSet/>
      <dgm:spPr/>
      <dgm:t>
        <a:bodyPr/>
        <a:lstStyle/>
        <a:p>
          <a:endParaRPr lang="en-AU"/>
        </a:p>
      </dgm:t>
    </dgm:pt>
    <dgm:pt modelId="{9A641EDF-EC18-41E5-9D61-78A85D9CFCF1}">
      <dgm:prSet phldrT="[Text]" custT="1"/>
      <dgm:spPr/>
      <dgm:t>
        <a:bodyPr/>
        <a:lstStyle/>
        <a:p>
          <a:r>
            <a:rPr lang="en-GB" sz="2000"/>
            <a:t>Key barrier for successful NBS uptake</a:t>
          </a:r>
          <a:endParaRPr lang="en-AU" sz="2000"/>
        </a:p>
      </dgm:t>
    </dgm:pt>
    <dgm:pt modelId="{308F3117-5F95-4CD9-9256-3F274FAF9DC7}" type="parTrans" cxnId="{8CAD23EF-B9DC-43DE-8EDC-8AC404BEA9CC}">
      <dgm:prSet/>
      <dgm:spPr/>
      <dgm:t>
        <a:bodyPr/>
        <a:lstStyle/>
        <a:p>
          <a:endParaRPr lang="en-AU"/>
        </a:p>
      </dgm:t>
    </dgm:pt>
    <dgm:pt modelId="{DE54E673-836B-4439-A837-C76C387014CA}" type="sibTrans" cxnId="{8CAD23EF-B9DC-43DE-8EDC-8AC404BEA9CC}">
      <dgm:prSet/>
      <dgm:spPr/>
      <dgm:t>
        <a:bodyPr/>
        <a:lstStyle/>
        <a:p>
          <a:endParaRPr lang="en-AU"/>
        </a:p>
      </dgm:t>
    </dgm:pt>
    <dgm:pt modelId="{1D03A3A0-9506-42B2-B698-7D3BB5B3DD45}">
      <dgm:prSet phldrT="[Text]" custT="1"/>
      <dgm:spPr/>
      <dgm:t>
        <a:bodyPr/>
        <a:lstStyle/>
        <a:p>
          <a:r>
            <a:rPr lang="en-AU" sz="2400" b="1"/>
            <a:t>Site &amp; Context knowledge</a:t>
          </a:r>
        </a:p>
      </dgm:t>
    </dgm:pt>
    <dgm:pt modelId="{FD7701B1-DEFE-4EDF-B2B0-3CEFF88ADAB9}" type="parTrans" cxnId="{395E4C71-F440-4F91-93BE-1E202F331B07}">
      <dgm:prSet/>
      <dgm:spPr/>
      <dgm:t>
        <a:bodyPr/>
        <a:lstStyle/>
        <a:p>
          <a:endParaRPr lang="en-AU"/>
        </a:p>
      </dgm:t>
    </dgm:pt>
    <dgm:pt modelId="{389235A2-AEB3-4A09-86A9-D3B8434E23A1}" type="sibTrans" cxnId="{395E4C71-F440-4F91-93BE-1E202F331B07}">
      <dgm:prSet/>
      <dgm:spPr/>
      <dgm:t>
        <a:bodyPr/>
        <a:lstStyle/>
        <a:p>
          <a:endParaRPr lang="en-AU"/>
        </a:p>
      </dgm:t>
    </dgm:pt>
    <dgm:pt modelId="{D8504548-2121-4500-9C44-F752687E18DC}">
      <dgm:prSet phldrT="[Text]" custT="1"/>
      <dgm:spPr/>
      <dgm:t>
        <a:bodyPr/>
        <a:lstStyle/>
        <a:p>
          <a:r>
            <a:rPr lang="en-GB" sz="2000"/>
            <a:t>NBS projects can be extremely dependent on the local/site specific context</a:t>
          </a:r>
          <a:endParaRPr lang="en-AU" sz="2000"/>
        </a:p>
      </dgm:t>
    </dgm:pt>
    <dgm:pt modelId="{3C374DCB-60F2-47B4-A1A7-B8FDC5F69775}" type="parTrans" cxnId="{D68CF384-0281-4B40-9290-DF7AA31D64CC}">
      <dgm:prSet/>
      <dgm:spPr/>
      <dgm:t>
        <a:bodyPr/>
        <a:lstStyle/>
        <a:p>
          <a:endParaRPr lang="en-AU"/>
        </a:p>
      </dgm:t>
    </dgm:pt>
    <dgm:pt modelId="{808C80E7-481A-49FA-9992-992AA20F55EB}" type="sibTrans" cxnId="{D68CF384-0281-4B40-9290-DF7AA31D64CC}">
      <dgm:prSet/>
      <dgm:spPr/>
      <dgm:t>
        <a:bodyPr/>
        <a:lstStyle/>
        <a:p>
          <a:endParaRPr lang="en-AU"/>
        </a:p>
      </dgm:t>
    </dgm:pt>
    <dgm:pt modelId="{078A1F72-FF61-4F9A-BA9C-EC2363A3ED20}">
      <dgm:prSet phldrT="[Text]" custT="1"/>
      <dgm:spPr/>
      <dgm:t>
        <a:bodyPr/>
        <a:lstStyle/>
        <a:p>
          <a:r>
            <a:rPr lang="en-GB" sz="2000"/>
            <a:t>Longer term maintenance costs are difficult to define and price into projects</a:t>
          </a:r>
          <a:endParaRPr lang="en-AU" sz="2000"/>
        </a:p>
      </dgm:t>
    </dgm:pt>
    <dgm:pt modelId="{F98E9F96-9C33-4E0E-92CE-025F46DF4D28}" type="parTrans" cxnId="{B5603472-2F74-4BCD-8784-9F04B14EBEC2}">
      <dgm:prSet/>
      <dgm:spPr/>
      <dgm:t>
        <a:bodyPr/>
        <a:lstStyle/>
        <a:p>
          <a:endParaRPr lang="en-AU"/>
        </a:p>
      </dgm:t>
    </dgm:pt>
    <dgm:pt modelId="{AA651601-E533-482F-8950-B297755E7483}" type="sibTrans" cxnId="{B5603472-2F74-4BCD-8784-9F04B14EBEC2}">
      <dgm:prSet/>
      <dgm:spPr/>
      <dgm:t>
        <a:bodyPr/>
        <a:lstStyle/>
        <a:p>
          <a:endParaRPr lang="en-AU"/>
        </a:p>
      </dgm:t>
    </dgm:pt>
    <dgm:pt modelId="{120B82D5-B440-478C-BDF6-9DDE71079603}">
      <dgm:prSet phldrT="[Text]" custT="1"/>
      <dgm:spPr/>
      <dgm:t>
        <a:bodyPr/>
        <a:lstStyle/>
        <a:p>
          <a:r>
            <a:rPr lang="en-GB" sz="2000"/>
            <a:t>Limited consensus on the reliable measurement/ quantification of NBS</a:t>
          </a:r>
          <a:endParaRPr lang="en-AU" sz="2000"/>
        </a:p>
      </dgm:t>
    </dgm:pt>
    <dgm:pt modelId="{E56F9B35-E136-4875-93A1-29A1010F93D8}" type="parTrans" cxnId="{BE97BDF7-4811-4B2C-8CC7-39F10809961B}">
      <dgm:prSet/>
      <dgm:spPr/>
      <dgm:t>
        <a:bodyPr/>
        <a:lstStyle/>
        <a:p>
          <a:endParaRPr lang="en-AU"/>
        </a:p>
      </dgm:t>
    </dgm:pt>
    <dgm:pt modelId="{279CE1FF-683B-4D30-B8C5-1526E313BAAC}" type="sibTrans" cxnId="{BE97BDF7-4811-4B2C-8CC7-39F10809961B}">
      <dgm:prSet/>
      <dgm:spPr/>
      <dgm:t>
        <a:bodyPr/>
        <a:lstStyle/>
        <a:p>
          <a:endParaRPr lang="en-AU"/>
        </a:p>
      </dgm:t>
    </dgm:pt>
    <dgm:pt modelId="{D5A6D666-DB81-46DD-960A-2588CF4B448D}">
      <dgm:prSet custT="1"/>
      <dgm:spPr/>
      <dgm:t>
        <a:bodyPr/>
        <a:lstStyle/>
        <a:p>
          <a:r>
            <a:rPr lang="en-GB" sz="2000"/>
            <a:t>Procurers often lack information, skills or capacity to evaluate NBS projects</a:t>
          </a:r>
          <a:endParaRPr lang="en-AU" sz="2000"/>
        </a:p>
      </dgm:t>
    </dgm:pt>
    <dgm:pt modelId="{9F8A0BDB-096C-4BD4-A24B-40BC3C7D28D3}" type="parTrans" cxnId="{18AC5551-7EC3-436D-9716-F63C412C0808}">
      <dgm:prSet/>
      <dgm:spPr/>
      <dgm:t>
        <a:bodyPr/>
        <a:lstStyle/>
        <a:p>
          <a:endParaRPr lang="en-AU"/>
        </a:p>
      </dgm:t>
    </dgm:pt>
    <dgm:pt modelId="{920F43CF-7921-418A-BACE-220E325B5476}" type="sibTrans" cxnId="{18AC5551-7EC3-436D-9716-F63C412C0808}">
      <dgm:prSet/>
      <dgm:spPr/>
      <dgm:t>
        <a:bodyPr/>
        <a:lstStyle/>
        <a:p>
          <a:endParaRPr lang="en-AU"/>
        </a:p>
      </dgm:t>
    </dgm:pt>
    <dgm:pt modelId="{D508641F-9563-427F-B043-59614007FC26}">
      <dgm:prSet phldrT="[Text]" custT="1"/>
      <dgm:spPr/>
      <dgm:t>
        <a:bodyPr/>
        <a:lstStyle/>
        <a:p>
          <a:r>
            <a:rPr lang="en-AU" sz="2400" b="1"/>
            <a:t>Skills &amp; Capacity</a:t>
          </a:r>
        </a:p>
      </dgm:t>
    </dgm:pt>
    <dgm:pt modelId="{4EA2EEA5-08F1-40A3-B414-F3D80D68DE6E}" type="parTrans" cxnId="{76A91638-768A-4B50-8A9D-B2D5285CA3F3}">
      <dgm:prSet/>
      <dgm:spPr/>
      <dgm:t>
        <a:bodyPr/>
        <a:lstStyle/>
        <a:p>
          <a:endParaRPr lang="en-AU"/>
        </a:p>
      </dgm:t>
    </dgm:pt>
    <dgm:pt modelId="{997327FA-AB5C-4236-8CCE-FAAF64551397}" type="sibTrans" cxnId="{76A91638-768A-4B50-8A9D-B2D5285CA3F3}">
      <dgm:prSet/>
      <dgm:spPr/>
      <dgm:t>
        <a:bodyPr/>
        <a:lstStyle/>
        <a:p>
          <a:endParaRPr lang="en-AU"/>
        </a:p>
      </dgm:t>
    </dgm:pt>
    <dgm:pt modelId="{9C6C529E-A151-4B7F-A8CA-635A322ABF7B}">
      <dgm:prSet phldrT="[Text]" custT="1"/>
      <dgm:spPr/>
      <dgm:t>
        <a:bodyPr/>
        <a:lstStyle/>
        <a:p>
          <a:r>
            <a:rPr lang="en-GB" sz="2000"/>
            <a:t>NBS are living solutions, benefits are expected to last much longer. </a:t>
          </a:r>
          <a:endParaRPr lang="en-AU" sz="2000"/>
        </a:p>
      </dgm:t>
    </dgm:pt>
    <dgm:pt modelId="{A6BBAF34-FAA7-49E4-BBF5-4759F106ACBD}" type="parTrans" cxnId="{9C302E1A-AAE8-4619-8899-6DA5A487F645}">
      <dgm:prSet/>
      <dgm:spPr/>
      <dgm:t>
        <a:bodyPr/>
        <a:lstStyle/>
        <a:p>
          <a:endParaRPr lang="en-AU"/>
        </a:p>
      </dgm:t>
    </dgm:pt>
    <dgm:pt modelId="{9AF6100C-5411-4C8B-B24A-A3F8BB0D7FBD}" type="sibTrans" cxnId="{9C302E1A-AAE8-4619-8899-6DA5A487F645}">
      <dgm:prSet/>
      <dgm:spPr/>
      <dgm:t>
        <a:bodyPr/>
        <a:lstStyle/>
        <a:p>
          <a:endParaRPr lang="en-AU"/>
        </a:p>
      </dgm:t>
    </dgm:pt>
    <dgm:pt modelId="{8C09E97F-2E2E-4F48-A3E2-8C8E5CEC71B0}">
      <dgm:prSet custT="1"/>
      <dgm:spPr/>
      <dgm:t>
        <a:bodyPr/>
        <a:lstStyle/>
        <a:p>
          <a:r>
            <a:rPr lang="en-GB" sz="2000"/>
            <a:t>Complexities make it difficult to account for the full costs and benefits of NBS</a:t>
          </a:r>
          <a:endParaRPr lang="en-AU" sz="2000"/>
        </a:p>
      </dgm:t>
    </dgm:pt>
    <dgm:pt modelId="{FBFC083A-DF6F-4DFC-BF73-825EE67356B2}" type="parTrans" cxnId="{2A44A1EB-CB1E-45E0-ACC7-4D3FA3BEAAD2}">
      <dgm:prSet/>
      <dgm:spPr/>
      <dgm:t>
        <a:bodyPr/>
        <a:lstStyle/>
        <a:p>
          <a:endParaRPr lang="en-AU"/>
        </a:p>
      </dgm:t>
    </dgm:pt>
    <dgm:pt modelId="{028C75BA-5B1C-454E-8506-5BFF56EF339E}" type="sibTrans" cxnId="{2A44A1EB-CB1E-45E0-ACC7-4D3FA3BEAAD2}">
      <dgm:prSet/>
      <dgm:spPr/>
      <dgm:t>
        <a:bodyPr/>
        <a:lstStyle/>
        <a:p>
          <a:endParaRPr lang="en-AU"/>
        </a:p>
      </dgm:t>
    </dgm:pt>
    <dgm:pt modelId="{1003DCD1-22F7-490C-B57A-AFCC5962B3AF}">
      <dgm:prSet custT="1"/>
      <dgm:spPr/>
      <dgm:t>
        <a:bodyPr/>
        <a:lstStyle/>
        <a:p>
          <a:r>
            <a:rPr lang="en-GB" sz="2000"/>
            <a:t>Support and training will assist public procurers deal with these challenges </a:t>
          </a:r>
          <a:endParaRPr lang="en-AU" sz="2000"/>
        </a:p>
      </dgm:t>
    </dgm:pt>
    <dgm:pt modelId="{C22BFB9C-976F-4393-BE3B-1E785F4A720F}" type="parTrans" cxnId="{FAC20926-E428-4FF3-838D-3F57A11106B8}">
      <dgm:prSet/>
      <dgm:spPr/>
      <dgm:t>
        <a:bodyPr/>
        <a:lstStyle/>
        <a:p>
          <a:endParaRPr lang="en-AU"/>
        </a:p>
      </dgm:t>
    </dgm:pt>
    <dgm:pt modelId="{B731E663-07CB-436A-9E56-5677E673AE9E}" type="sibTrans" cxnId="{FAC20926-E428-4FF3-838D-3F57A11106B8}">
      <dgm:prSet/>
      <dgm:spPr/>
      <dgm:t>
        <a:bodyPr/>
        <a:lstStyle/>
        <a:p>
          <a:endParaRPr lang="en-AU"/>
        </a:p>
      </dgm:t>
    </dgm:pt>
    <dgm:pt modelId="{939D9631-0336-4287-BE72-D9C05A02E51E}">
      <dgm:prSet phldrT="[Text]" custT="1"/>
      <dgm:spPr/>
      <dgm:t>
        <a:bodyPr/>
        <a:lstStyle/>
        <a:p>
          <a:r>
            <a:rPr lang="en-GB" sz="2000"/>
            <a:t>NBS provide benefits to larger areas than grey engineering solutions</a:t>
          </a:r>
          <a:endParaRPr lang="en-AU" sz="2000"/>
        </a:p>
      </dgm:t>
    </dgm:pt>
    <dgm:pt modelId="{DF3E209A-23B1-4820-9EE6-E84F950E3F3A}" type="parTrans" cxnId="{623F7B26-9D0B-45A1-8C74-320BD93FFB97}">
      <dgm:prSet/>
      <dgm:spPr/>
      <dgm:t>
        <a:bodyPr/>
        <a:lstStyle/>
        <a:p>
          <a:endParaRPr lang="en-AU"/>
        </a:p>
      </dgm:t>
    </dgm:pt>
    <dgm:pt modelId="{D2427C10-F619-44A1-8948-6EB0703D5D0D}" type="sibTrans" cxnId="{623F7B26-9D0B-45A1-8C74-320BD93FFB97}">
      <dgm:prSet/>
      <dgm:spPr/>
      <dgm:t>
        <a:bodyPr/>
        <a:lstStyle/>
        <a:p>
          <a:endParaRPr lang="en-AU"/>
        </a:p>
      </dgm:t>
    </dgm:pt>
    <dgm:pt modelId="{F44DA1F3-07AC-4CAF-943B-70F2D0CB4142}">
      <dgm:prSet phldrT="[Text]" custT="1"/>
      <dgm:spPr/>
      <dgm:t>
        <a:bodyPr/>
        <a:lstStyle/>
        <a:p>
          <a:r>
            <a:rPr lang="en-GB" sz="2000"/>
            <a:t>Limited information on the associated costs and benefits</a:t>
          </a:r>
          <a:endParaRPr lang="en-AU" sz="2000"/>
        </a:p>
      </dgm:t>
    </dgm:pt>
    <dgm:pt modelId="{0024E542-D5F6-4A27-8BB8-33CDD9DB38C3}" type="parTrans" cxnId="{5613E92D-AE91-4F2A-BD4C-56D9252F0B15}">
      <dgm:prSet/>
      <dgm:spPr/>
      <dgm:t>
        <a:bodyPr/>
        <a:lstStyle/>
        <a:p>
          <a:endParaRPr lang="en-AU"/>
        </a:p>
      </dgm:t>
    </dgm:pt>
    <dgm:pt modelId="{3D1FE3B9-6DF1-48E4-9346-5EF6E55C0E6E}" type="sibTrans" cxnId="{5613E92D-AE91-4F2A-BD4C-56D9252F0B15}">
      <dgm:prSet/>
      <dgm:spPr/>
      <dgm:t>
        <a:bodyPr/>
        <a:lstStyle/>
        <a:p>
          <a:endParaRPr lang="en-AU"/>
        </a:p>
      </dgm:t>
    </dgm:pt>
    <dgm:pt modelId="{ABB2344E-D3F3-410B-86BA-2134CA153F64}">
      <dgm:prSet phldrT="[Text]" custT="1"/>
      <dgm:spPr/>
      <dgm:t>
        <a:bodyPr/>
        <a:lstStyle/>
        <a:p>
          <a:r>
            <a:rPr lang="en-GB" sz="2000"/>
            <a:t>Benefits can evolve over different stages and timelines of the project</a:t>
          </a:r>
          <a:endParaRPr lang="en-AU" sz="2000"/>
        </a:p>
      </dgm:t>
    </dgm:pt>
    <dgm:pt modelId="{4DE4AA88-C398-448B-A359-F7D76236BF6E}" type="parTrans" cxnId="{423E525D-9CD0-4A6B-A864-C7FE3526A5AF}">
      <dgm:prSet/>
      <dgm:spPr/>
      <dgm:t>
        <a:bodyPr/>
        <a:lstStyle/>
        <a:p>
          <a:endParaRPr lang="en-AU"/>
        </a:p>
      </dgm:t>
    </dgm:pt>
    <dgm:pt modelId="{61A17EBD-8B22-42EE-B8C6-3CCDE3DC8F46}" type="sibTrans" cxnId="{423E525D-9CD0-4A6B-A864-C7FE3526A5AF}">
      <dgm:prSet/>
      <dgm:spPr/>
      <dgm:t>
        <a:bodyPr/>
        <a:lstStyle/>
        <a:p>
          <a:endParaRPr lang="en-AU"/>
        </a:p>
      </dgm:t>
    </dgm:pt>
    <dgm:pt modelId="{CD572FA4-1AFA-479A-B643-4A1A32842785}" type="pres">
      <dgm:prSet presAssocID="{A5ADB417-0549-4C67-986B-FD18604A67EA}" presName="Name0" presStyleCnt="0">
        <dgm:presLayoutVars>
          <dgm:dir/>
          <dgm:animLvl val="lvl"/>
          <dgm:resizeHandles val="exact"/>
        </dgm:presLayoutVars>
      </dgm:prSet>
      <dgm:spPr/>
    </dgm:pt>
    <dgm:pt modelId="{1F514584-AFD6-4FBA-81A2-49750BF4C3AE}" type="pres">
      <dgm:prSet presAssocID="{9795D11F-CE15-4F1D-8CF8-932D05CC9655}" presName="composite" presStyleCnt="0"/>
      <dgm:spPr/>
    </dgm:pt>
    <dgm:pt modelId="{62ABDF09-79DF-47E6-A1A6-E103526A9128}" type="pres">
      <dgm:prSet presAssocID="{9795D11F-CE15-4F1D-8CF8-932D05CC9655}" presName="parTx" presStyleLbl="alignNode1" presStyleIdx="0" presStyleCnt="3" custLinFactNeighborX="-9159" custLinFactNeighborY="-503">
        <dgm:presLayoutVars>
          <dgm:chMax val="0"/>
          <dgm:chPref val="0"/>
          <dgm:bulletEnabled val="1"/>
        </dgm:presLayoutVars>
      </dgm:prSet>
      <dgm:spPr/>
    </dgm:pt>
    <dgm:pt modelId="{83B4B987-999A-4664-977E-2267A83FDED4}" type="pres">
      <dgm:prSet presAssocID="{9795D11F-CE15-4F1D-8CF8-932D05CC9655}" presName="desTx" presStyleLbl="alignAccFollowNode1" presStyleIdx="0" presStyleCnt="3" custLinFactNeighborX="-9159" custLinFactNeighborY="-680">
        <dgm:presLayoutVars>
          <dgm:bulletEnabled val="1"/>
        </dgm:presLayoutVars>
      </dgm:prSet>
      <dgm:spPr/>
    </dgm:pt>
    <dgm:pt modelId="{4EB0DF95-FFF8-4BB6-9858-994EF8EF7794}" type="pres">
      <dgm:prSet presAssocID="{FA865FF4-65CF-46B3-97E6-DC2D29DF6B4B}" presName="space" presStyleCnt="0"/>
      <dgm:spPr/>
    </dgm:pt>
    <dgm:pt modelId="{04A92867-B29E-4227-A5A6-B886C905FAF7}" type="pres">
      <dgm:prSet presAssocID="{1D03A3A0-9506-42B2-B698-7D3BB5B3DD45}" presName="composite" presStyleCnt="0"/>
      <dgm:spPr/>
    </dgm:pt>
    <dgm:pt modelId="{92C65A44-0689-4651-A726-FEC64BB35F0F}" type="pres">
      <dgm:prSet presAssocID="{1D03A3A0-9506-42B2-B698-7D3BB5B3DD45}" presName="parTx" presStyleLbl="alignNode1" presStyleIdx="1" presStyleCnt="3" custLinFactNeighborX="-6600" custLinFactNeighborY="1698">
        <dgm:presLayoutVars>
          <dgm:chMax val="0"/>
          <dgm:chPref val="0"/>
          <dgm:bulletEnabled val="1"/>
        </dgm:presLayoutVars>
      </dgm:prSet>
      <dgm:spPr/>
    </dgm:pt>
    <dgm:pt modelId="{9BBC6556-D29F-4C12-9D0A-0AE1D7C2A58F}" type="pres">
      <dgm:prSet presAssocID="{1D03A3A0-9506-42B2-B698-7D3BB5B3DD45}" presName="desTx" presStyleLbl="alignAccFollowNode1" presStyleIdx="1" presStyleCnt="3" custLinFactNeighborX="-6600">
        <dgm:presLayoutVars>
          <dgm:bulletEnabled val="1"/>
        </dgm:presLayoutVars>
      </dgm:prSet>
      <dgm:spPr/>
    </dgm:pt>
    <dgm:pt modelId="{CAB7F83E-5017-4593-BBCA-8D2D9D3226BC}" type="pres">
      <dgm:prSet presAssocID="{389235A2-AEB3-4A09-86A9-D3B8434E23A1}" presName="space" presStyleCnt="0"/>
      <dgm:spPr/>
    </dgm:pt>
    <dgm:pt modelId="{DDABB374-C643-4528-8408-A5D4D9F5B054}" type="pres">
      <dgm:prSet presAssocID="{D508641F-9563-427F-B043-59614007FC26}" presName="composite" presStyleCnt="0"/>
      <dgm:spPr/>
    </dgm:pt>
    <dgm:pt modelId="{30A41F7D-5B28-422D-BB51-3F0D78207EE6}" type="pres">
      <dgm:prSet presAssocID="{D508641F-9563-427F-B043-59614007FC26}" presName="parTx" presStyleLbl="alignNode1" presStyleIdx="2" presStyleCnt="3" custLinFactNeighborX="-12781">
        <dgm:presLayoutVars>
          <dgm:chMax val="0"/>
          <dgm:chPref val="0"/>
          <dgm:bulletEnabled val="1"/>
        </dgm:presLayoutVars>
      </dgm:prSet>
      <dgm:spPr/>
    </dgm:pt>
    <dgm:pt modelId="{7603F2C2-D920-4745-AA2B-0061D848BCAE}" type="pres">
      <dgm:prSet presAssocID="{D508641F-9563-427F-B043-59614007FC26}" presName="desTx" presStyleLbl="alignAccFollowNode1" presStyleIdx="2" presStyleCnt="3" custLinFactNeighborX="-12781">
        <dgm:presLayoutVars>
          <dgm:bulletEnabled val="1"/>
        </dgm:presLayoutVars>
      </dgm:prSet>
      <dgm:spPr/>
    </dgm:pt>
  </dgm:ptLst>
  <dgm:cxnLst>
    <dgm:cxn modelId="{7CCDD911-B48F-4659-A28E-400EA06B7007}" srcId="{9795D11F-CE15-4F1D-8CF8-932D05CC9655}" destId="{63A94A59-B88C-4AC0-BEF5-9CE6C5F94425}" srcOrd="0" destOrd="0" parTransId="{8E10C94E-C1E5-420D-BE4A-5B675C412703}" sibTransId="{8D96EFC9-C60F-421A-8D8D-4FE114365984}"/>
    <dgm:cxn modelId="{9C302E1A-AAE8-4619-8899-6DA5A487F645}" srcId="{1D03A3A0-9506-42B2-B698-7D3BB5B3DD45}" destId="{9C6C529E-A151-4B7F-A8CA-635A322ABF7B}" srcOrd="2" destOrd="0" parTransId="{A6BBAF34-FAA7-49E4-BBF5-4759F106ACBD}" sibTransId="{9AF6100C-5411-4C8B-B24A-A3F8BB0D7FBD}"/>
    <dgm:cxn modelId="{05CB281E-A4CE-48B0-A961-6019BAEA8FE3}" type="presOf" srcId="{63A94A59-B88C-4AC0-BEF5-9CE6C5F94425}" destId="{83B4B987-999A-4664-977E-2267A83FDED4}" srcOrd="0" destOrd="0" presId="urn:microsoft.com/office/officeart/2005/8/layout/hList1"/>
    <dgm:cxn modelId="{FAC20926-E428-4FF3-838D-3F57A11106B8}" srcId="{D508641F-9563-427F-B043-59614007FC26}" destId="{1003DCD1-22F7-490C-B57A-AFCC5962B3AF}" srcOrd="2" destOrd="0" parTransId="{C22BFB9C-976F-4393-BE3B-1E785F4A720F}" sibTransId="{B731E663-07CB-436A-9E56-5677E673AE9E}"/>
    <dgm:cxn modelId="{623F7B26-9D0B-45A1-8C74-320BD93FFB97}" srcId="{9795D11F-CE15-4F1D-8CF8-932D05CC9655}" destId="{939D9631-0336-4287-BE72-D9C05A02E51E}" srcOrd="3" destOrd="0" parTransId="{DF3E209A-23B1-4820-9EE6-E84F950E3F3A}" sibTransId="{D2427C10-F619-44A1-8948-6EB0703D5D0D}"/>
    <dgm:cxn modelId="{8EAEF92B-0338-4847-BA1F-C587BE27B77B}" srcId="{A5ADB417-0549-4C67-986B-FD18604A67EA}" destId="{9795D11F-CE15-4F1D-8CF8-932D05CC9655}" srcOrd="0" destOrd="0" parTransId="{BC996A85-4B1E-4616-991F-F69822FA57D7}" sibTransId="{FA865FF4-65CF-46B3-97E6-DC2D29DF6B4B}"/>
    <dgm:cxn modelId="{AA1FAF2C-9F9D-4EA2-BD30-68A48BF64183}" type="presOf" srcId="{A5ADB417-0549-4C67-986B-FD18604A67EA}" destId="{CD572FA4-1AFA-479A-B643-4A1A32842785}" srcOrd="0" destOrd="0" presId="urn:microsoft.com/office/officeart/2005/8/layout/hList1"/>
    <dgm:cxn modelId="{5613E92D-AE91-4F2A-BD4C-56D9252F0B15}" srcId="{1D03A3A0-9506-42B2-B698-7D3BB5B3DD45}" destId="{F44DA1F3-07AC-4CAF-943B-70F2D0CB4142}" srcOrd="3" destOrd="0" parTransId="{0024E542-D5F6-4A27-8BB8-33CDD9DB38C3}" sibTransId="{3D1FE3B9-6DF1-48E4-9346-5EF6E55C0E6E}"/>
    <dgm:cxn modelId="{0B5CFE32-BA32-4F4B-BAA4-61008757C820}" type="presOf" srcId="{1D03A3A0-9506-42B2-B698-7D3BB5B3DD45}" destId="{92C65A44-0689-4651-A726-FEC64BB35F0F}" srcOrd="0" destOrd="0" presId="urn:microsoft.com/office/officeart/2005/8/layout/hList1"/>
    <dgm:cxn modelId="{59193B35-139D-404D-8EA5-6E3F0D4C6311}" type="presOf" srcId="{F44DA1F3-07AC-4CAF-943B-70F2D0CB4142}" destId="{9BBC6556-D29F-4C12-9D0A-0AE1D7C2A58F}" srcOrd="0" destOrd="3" presId="urn:microsoft.com/office/officeart/2005/8/layout/hList1"/>
    <dgm:cxn modelId="{76A91638-768A-4B50-8A9D-B2D5285CA3F3}" srcId="{A5ADB417-0549-4C67-986B-FD18604A67EA}" destId="{D508641F-9563-427F-B043-59614007FC26}" srcOrd="2" destOrd="0" parTransId="{4EA2EEA5-08F1-40A3-B414-F3D80D68DE6E}" sibTransId="{997327FA-AB5C-4236-8CCE-FAAF64551397}"/>
    <dgm:cxn modelId="{F092B03A-2ACD-4528-A6BB-F3AF1DF4A16A}" type="presOf" srcId="{8C09E97F-2E2E-4F48-A3E2-8C8E5CEC71B0}" destId="{7603F2C2-D920-4745-AA2B-0061D848BCAE}" srcOrd="0" destOrd="1" presId="urn:microsoft.com/office/officeart/2005/8/layout/hList1"/>
    <dgm:cxn modelId="{423E525D-9CD0-4A6B-A864-C7FE3526A5AF}" srcId="{9795D11F-CE15-4F1D-8CF8-932D05CC9655}" destId="{ABB2344E-D3F3-410B-86BA-2134CA153F64}" srcOrd="4" destOrd="0" parTransId="{4DE4AA88-C398-448B-A359-F7D76236BF6E}" sibTransId="{61A17EBD-8B22-42EE-B8C6-3CCDE3DC8F46}"/>
    <dgm:cxn modelId="{395E4C71-F440-4F91-93BE-1E202F331B07}" srcId="{A5ADB417-0549-4C67-986B-FD18604A67EA}" destId="{1D03A3A0-9506-42B2-B698-7D3BB5B3DD45}" srcOrd="1" destOrd="0" parTransId="{FD7701B1-DEFE-4EDF-B2B0-3CEFF88ADAB9}" sibTransId="{389235A2-AEB3-4A09-86A9-D3B8434E23A1}"/>
    <dgm:cxn modelId="{18AC5551-7EC3-436D-9716-F63C412C0808}" srcId="{D508641F-9563-427F-B043-59614007FC26}" destId="{D5A6D666-DB81-46DD-960A-2588CF4B448D}" srcOrd="0" destOrd="0" parTransId="{9F8A0BDB-096C-4BD4-A24B-40BC3C7D28D3}" sibTransId="{920F43CF-7921-418A-BACE-220E325B5476}"/>
    <dgm:cxn modelId="{B5603472-2F74-4BCD-8784-9F04B14EBEC2}" srcId="{1D03A3A0-9506-42B2-B698-7D3BB5B3DD45}" destId="{078A1F72-FF61-4F9A-BA9C-EC2363A3ED20}" srcOrd="1" destOrd="0" parTransId="{F98E9F96-9C33-4E0E-92CE-025F46DF4D28}" sibTransId="{AA651601-E533-482F-8950-B297755E7483}"/>
    <dgm:cxn modelId="{D68CF384-0281-4B40-9290-DF7AA31D64CC}" srcId="{1D03A3A0-9506-42B2-B698-7D3BB5B3DD45}" destId="{D8504548-2121-4500-9C44-F752687E18DC}" srcOrd="0" destOrd="0" parTransId="{3C374DCB-60F2-47B4-A1A7-B8FDC5F69775}" sibTransId="{808C80E7-481A-49FA-9992-992AA20F55EB}"/>
    <dgm:cxn modelId="{C23D4293-4A2A-403E-978A-BC5ECBC1CA93}" type="presOf" srcId="{9795D11F-CE15-4F1D-8CF8-932D05CC9655}" destId="{62ABDF09-79DF-47E6-A1A6-E103526A9128}" srcOrd="0" destOrd="0" presId="urn:microsoft.com/office/officeart/2005/8/layout/hList1"/>
    <dgm:cxn modelId="{32F3E494-4763-4A43-832B-E21D53DDDED0}" type="presOf" srcId="{9C6C529E-A151-4B7F-A8CA-635A322ABF7B}" destId="{9BBC6556-D29F-4C12-9D0A-0AE1D7C2A58F}" srcOrd="0" destOrd="2" presId="urn:microsoft.com/office/officeart/2005/8/layout/hList1"/>
    <dgm:cxn modelId="{FE074797-2D4C-4E4B-BB6D-7405B41D8422}" type="presOf" srcId="{D5A6D666-DB81-46DD-960A-2588CF4B448D}" destId="{7603F2C2-D920-4745-AA2B-0061D848BCAE}" srcOrd="0" destOrd="0" presId="urn:microsoft.com/office/officeart/2005/8/layout/hList1"/>
    <dgm:cxn modelId="{88922CAD-B6DF-439D-95D0-28629E8BF208}" type="presOf" srcId="{1003DCD1-22F7-490C-B57A-AFCC5962B3AF}" destId="{7603F2C2-D920-4745-AA2B-0061D848BCAE}" srcOrd="0" destOrd="2" presId="urn:microsoft.com/office/officeart/2005/8/layout/hList1"/>
    <dgm:cxn modelId="{7386D7B1-572C-4F83-B792-6B8EACFE77F8}" type="presOf" srcId="{D508641F-9563-427F-B043-59614007FC26}" destId="{30A41F7D-5B28-422D-BB51-3F0D78207EE6}" srcOrd="0" destOrd="0" presId="urn:microsoft.com/office/officeart/2005/8/layout/hList1"/>
    <dgm:cxn modelId="{D25B1AB8-58DC-40A0-B75B-DA3D2DBAA30B}" type="presOf" srcId="{078A1F72-FF61-4F9A-BA9C-EC2363A3ED20}" destId="{9BBC6556-D29F-4C12-9D0A-0AE1D7C2A58F}" srcOrd="0" destOrd="1" presId="urn:microsoft.com/office/officeart/2005/8/layout/hList1"/>
    <dgm:cxn modelId="{A639D9C6-CA25-4C74-82BA-43D3F3DC5869}" type="presOf" srcId="{120B82D5-B440-478C-BDF6-9DDE71079603}" destId="{83B4B987-999A-4664-977E-2267A83FDED4}" srcOrd="0" destOrd="2" presId="urn:microsoft.com/office/officeart/2005/8/layout/hList1"/>
    <dgm:cxn modelId="{9579F5D8-6793-49F8-BCD8-F8623BAAE7DB}" type="presOf" srcId="{ABB2344E-D3F3-410B-86BA-2134CA153F64}" destId="{83B4B987-999A-4664-977E-2267A83FDED4}" srcOrd="0" destOrd="4" presId="urn:microsoft.com/office/officeart/2005/8/layout/hList1"/>
    <dgm:cxn modelId="{BBF8C8EA-0C86-416D-9149-76B01CB0AC56}" type="presOf" srcId="{939D9631-0336-4287-BE72-D9C05A02E51E}" destId="{83B4B987-999A-4664-977E-2267A83FDED4}" srcOrd="0" destOrd="3" presId="urn:microsoft.com/office/officeart/2005/8/layout/hList1"/>
    <dgm:cxn modelId="{2A44A1EB-CB1E-45E0-ACC7-4D3FA3BEAAD2}" srcId="{D508641F-9563-427F-B043-59614007FC26}" destId="{8C09E97F-2E2E-4F48-A3E2-8C8E5CEC71B0}" srcOrd="1" destOrd="0" parTransId="{FBFC083A-DF6F-4DFC-BF73-825EE67356B2}" sibTransId="{028C75BA-5B1C-454E-8506-5BFF56EF339E}"/>
    <dgm:cxn modelId="{8CAD23EF-B9DC-43DE-8EDC-8AC404BEA9CC}" srcId="{9795D11F-CE15-4F1D-8CF8-932D05CC9655}" destId="{9A641EDF-EC18-41E5-9D61-78A85D9CFCF1}" srcOrd="1" destOrd="0" parTransId="{308F3117-5F95-4CD9-9256-3F274FAF9DC7}" sibTransId="{DE54E673-836B-4439-A837-C76C387014CA}"/>
    <dgm:cxn modelId="{757A5AEF-3592-4761-9AD5-8A3E22800B5A}" type="presOf" srcId="{9A641EDF-EC18-41E5-9D61-78A85D9CFCF1}" destId="{83B4B987-999A-4664-977E-2267A83FDED4}" srcOrd="0" destOrd="1" presId="urn:microsoft.com/office/officeart/2005/8/layout/hList1"/>
    <dgm:cxn modelId="{BE97BDF7-4811-4B2C-8CC7-39F10809961B}" srcId="{9795D11F-CE15-4F1D-8CF8-932D05CC9655}" destId="{120B82D5-B440-478C-BDF6-9DDE71079603}" srcOrd="2" destOrd="0" parTransId="{E56F9B35-E136-4875-93A1-29A1010F93D8}" sibTransId="{279CE1FF-683B-4D30-B8C5-1526E313BAAC}"/>
    <dgm:cxn modelId="{9EB6FEFC-9EF0-45A8-BD1D-AE3955B4ADFE}" type="presOf" srcId="{D8504548-2121-4500-9C44-F752687E18DC}" destId="{9BBC6556-D29F-4C12-9D0A-0AE1D7C2A58F}" srcOrd="0" destOrd="0" presId="urn:microsoft.com/office/officeart/2005/8/layout/hList1"/>
    <dgm:cxn modelId="{BED5C656-3134-4DA7-9B26-07FED4672B53}" type="presParOf" srcId="{CD572FA4-1AFA-479A-B643-4A1A32842785}" destId="{1F514584-AFD6-4FBA-81A2-49750BF4C3AE}" srcOrd="0" destOrd="0" presId="urn:microsoft.com/office/officeart/2005/8/layout/hList1"/>
    <dgm:cxn modelId="{D8CAC5B8-383D-447E-B95B-EB052FF010AC}" type="presParOf" srcId="{1F514584-AFD6-4FBA-81A2-49750BF4C3AE}" destId="{62ABDF09-79DF-47E6-A1A6-E103526A9128}" srcOrd="0" destOrd="0" presId="urn:microsoft.com/office/officeart/2005/8/layout/hList1"/>
    <dgm:cxn modelId="{3004E2F3-EF27-4CA8-8FBB-ED757E1B27C9}" type="presParOf" srcId="{1F514584-AFD6-4FBA-81A2-49750BF4C3AE}" destId="{83B4B987-999A-4664-977E-2267A83FDED4}" srcOrd="1" destOrd="0" presId="urn:microsoft.com/office/officeart/2005/8/layout/hList1"/>
    <dgm:cxn modelId="{EB00F266-63A8-440A-B305-F952A3F51A01}" type="presParOf" srcId="{CD572FA4-1AFA-479A-B643-4A1A32842785}" destId="{4EB0DF95-FFF8-4BB6-9858-994EF8EF7794}" srcOrd="1" destOrd="0" presId="urn:microsoft.com/office/officeart/2005/8/layout/hList1"/>
    <dgm:cxn modelId="{DB2E7FF6-7C23-4A2F-A6E4-B721FB0769EE}" type="presParOf" srcId="{CD572FA4-1AFA-479A-B643-4A1A32842785}" destId="{04A92867-B29E-4227-A5A6-B886C905FAF7}" srcOrd="2" destOrd="0" presId="urn:microsoft.com/office/officeart/2005/8/layout/hList1"/>
    <dgm:cxn modelId="{328A40F5-C6EE-4356-9281-90FEC02B81CE}" type="presParOf" srcId="{04A92867-B29E-4227-A5A6-B886C905FAF7}" destId="{92C65A44-0689-4651-A726-FEC64BB35F0F}" srcOrd="0" destOrd="0" presId="urn:microsoft.com/office/officeart/2005/8/layout/hList1"/>
    <dgm:cxn modelId="{785A6AD4-B875-41EE-A6A4-E32A7938612F}" type="presParOf" srcId="{04A92867-B29E-4227-A5A6-B886C905FAF7}" destId="{9BBC6556-D29F-4C12-9D0A-0AE1D7C2A58F}" srcOrd="1" destOrd="0" presId="urn:microsoft.com/office/officeart/2005/8/layout/hList1"/>
    <dgm:cxn modelId="{ABBE23C1-27D1-42C1-88C4-E143DC1DF10F}" type="presParOf" srcId="{CD572FA4-1AFA-479A-B643-4A1A32842785}" destId="{CAB7F83E-5017-4593-BBCA-8D2D9D3226BC}" srcOrd="3" destOrd="0" presId="urn:microsoft.com/office/officeart/2005/8/layout/hList1"/>
    <dgm:cxn modelId="{217597B4-42BD-4372-8A8C-4E5F94366350}" type="presParOf" srcId="{CD572FA4-1AFA-479A-B643-4A1A32842785}" destId="{DDABB374-C643-4528-8408-A5D4D9F5B054}" srcOrd="4" destOrd="0" presId="urn:microsoft.com/office/officeart/2005/8/layout/hList1"/>
    <dgm:cxn modelId="{E0A77151-4A64-411B-B51E-27D992CC0934}" type="presParOf" srcId="{DDABB374-C643-4528-8408-A5D4D9F5B054}" destId="{30A41F7D-5B28-422D-BB51-3F0D78207EE6}" srcOrd="0" destOrd="0" presId="urn:microsoft.com/office/officeart/2005/8/layout/hList1"/>
    <dgm:cxn modelId="{B7802AD3-295E-47DF-B5F3-5D811EAE66D7}" type="presParOf" srcId="{DDABB374-C643-4528-8408-A5D4D9F5B054}" destId="{7603F2C2-D920-4745-AA2B-0061D848BC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1528E8-BE2F-4CD3-84AD-55D36CFB00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94AF587F-097F-4732-8846-C0367D7935F2}">
      <dgm:prSet phldrT="[Text]" custT="1"/>
      <dgm:spPr/>
      <dgm:t>
        <a:bodyPr/>
        <a:lstStyle/>
        <a:p>
          <a:r>
            <a:rPr lang="en-AU" sz="2000" b="1"/>
            <a:t>1. Lack of NBS Typology</a:t>
          </a:r>
        </a:p>
      </dgm:t>
    </dgm:pt>
    <dgm:pt modelId="{E4D0A1D7-E9F6-4460-B3D7-AF6C90F30D81}" type="parTrans" cxnId="{F6CFDAB1-3FB2-4F90-B79A-ED001F66E9EA}">
      <dgm:prSet/>
      <dgm:spPr/>
      <dgm:t>
        <a:bodyPr/>
        <a:lstStyle/>
        <a:p>
          <a:endParaRPr lang="en-AU"/>
        </a:p>
      </dgm:t>
    </dgm:pt>
    <dgm:pt modelId="{DFD11A89-243C-42A5-978B-F54B3D4D232F}" type="sibTrans" cxnId="{F6CFDAB1-3FB2-4F90-B79A-ED001F66E9EA}">
      <dgm:prSet/>
      <dgm:spPr/>
      <dgm:t>
        <a:bodyPr/>
        <a:lstStyle/>
        <a:p>
          <a:endParaRPr lang="en-AU"/>
        </a:p>
      </dgm:t>
    </dgm:pt>
    <dgm:pt modelId="{45AF125B-7DF9-4D0E-91F1-C3233E57ED2F}">
      <dgm:prSet phldrT="[Text]" custT="1"/>
      <dgm:spPr/>
      <dgm:t>
        <a:bodyPr/>
        <a:lstStyle/>
        <a:p>
          <a:pPr marL="228600">
            <a:lnSpc>
              <a:spcPct val="100000"/>
            </a:lnSpc>
          </a:pPr>
          <a:r>
            <a:rPr lang="en-GB" sz="2000"/>
            <a:t>Systemic classification of NBS for procurement remains elusive </a:t>
          </a:r>
          <a:endParaRPr lang="en-AU" sz="2000"/>
        </a:p>
      </dgm:t>
    </dgm:pt>
    <dgm:pt modelId="{A3B35364-7FD1-45B5-8482-BBCFBCE4BE4D}" type="parTrans" cxnId="{4007FC20-F607-4772-B1BC-E03729F69BF4}">
      <dgm:prSet/>
      <dgm:spPr/>
      <dgm:t>
        <a:bodyPr/>
        <a:lstStyle/>
        <a:p>
          <a:endParaRPr lang="en-AU"/>
        </a:p>
      </dgm:t>
    </dgm:pt>
    <dgm:pt modelId="{891009EB-3DBF-4D39-B9E2-59169E5C4F07}" type="sibTrans" cxnId="{4007FC20-F607-4772-B1BC-E03729F69BF4}">
      <dgm:prSet/>
      <dgm:spPr/>
      <dgm:t>
        <a:bodyPr/>
        <a:lstStyle/>
        <a:p>
          <a:endParaRPr lang="en-AU"/>
        </a:p>
      </dgm:t>
    </dgm:pt>
    <dgm:pt modelId="{4106CC59-42E5-469C-B260-583FE5816A02}">
      <dgm:prSet phldrT="[Text]" custT="1"/>
      <dgm:spPr/>
      <dgm:t>
        <a:bodyPr/>
        <a:lstStyle/>
        <a:p>
          <a:pPr marL="228600">
            <a:lnSpc>
              <a:spcPct val="100000"/>
            </a:lnSpc>
          </a:pPr>
          <a:r>
            <a:rPr lang="en-GB" sz="2000"/>
            <a:t>Comprehension of the corresponding performance criteria is difficult </a:t>
          </a:r>
          <a:endParaRPr lang="en-AU" sz="2000"/>
        </a:p>
      </dgm:t>
    </dgm:pt>
    <dgm:pt modelId="{A4FE0CFB-EE7B-46BE-8D7F-0004BB11337A}" type="parTrans" cxnId="{AECA99A9-ADF6-4D59-A1C1-C5EBB7EEADB2}">
      <dgm:prSet/>
      <dgm:spPr/>
      <dgm:t>
        <a:bodyPr/>
        <a:lstStyle/>
        <a:p>
          <a:endParaRPr lang="en-AU"/>
        </a:p>
      </dgm:t>
    </dgm:pt>
    <dgm:pt modelId="{EF5DE0A1-EC25-4EB2-B5D7-BEE515F27C9F}" type="sibTrans" cxnId="{AECA99A9-ADF6-4D59-A1C1-C5EBB7EEADB2}">
      <dgm:prSet/>
      <dgm:spPr/>
      <dgm:t>
        <a:bodyPr/>
        <a:lstStyle/>
        <a:p>
          <a:endParaRPr lang="en-AU"/>
        </a:p>
      </dgm:t>
    </dgm:pt>
    <dgm:pt modelId="{2143EA01-85D8-4A27-8403-0992EEF4CAB4}">
      <dgm:prSet phldrT="[Text]" custT="1"/>
      <dgm:spPr/>
      <dgm:t>
        <a:bodyPr/>
        <a:lstStyle/>
        <a:p>
          <a:r>
            <a:rPr lang="en-AU" sz="2000" b="1"/>
            <a:t>2. Difficulty Finding Skilled Suppliers</a:t>
          </a:r>
        </a:p>
      </dgm:t>
    </dgm:pt>
    <dgm:pt modelId="{C06DEA7A-2B95-487B-B182-AF3E6B9B3AF8}" type="parTrans" cxnId="{190D6442-4C6A-4F61-8B26-1313D5D8AE51}">
      <dgm:prSet/>
      <dgm:spPr/>
      <dgm:t>
        <a:bodyPr/>
        <a:lstStyle/>
        <a:p>
          <a:endParaRPr lang="en-AU"/>
        </a:p>
      </dgm:t>
    </dgm:pt>
    <dgm:pt modelId="{3D869271-B825-4272-A7B8-FABC534D7862}" type="sibTrans" cxnId="{190D6442-4C6A-4F61-8B26-1313D5D8AE51}">
      <dgm:prSet/>
      <dgm:spPr/>
      <dgm:t>
        <a:bodyPr/>
        <a:lstStyle/>
        <a:p>
          <a:endParaRPr lang="en-AU"/>
        </a:p>
      </dgm:t>
    </dgm:pt>
    <dgm:pt modelId="{0F49C4C9-5408-4883-A600-81E34DB02BA9}">
      <dgm:prSet phldrT="[Text]" custT="1"/>
      <dgm:spPr/>
      <dgm:t>
        <a:bodyPr/>
        <a:lstStyle/>
        <a:p>
          <a:r>
            <a:rPr lang="en-GB" sz="2000"/>
            <a:t>Difficult to locate suppliers with requisite experience, capacity &amp; skills</a:t>
          </a:r>
          <a:endParaRPr lang="en-AU" sz="2000"/>
        </a:p>
      </dgm:t>
    </dgm:pt>
    <dgm:pt modelId="{0517A819-28AC-4BCB-9258-18FF4C29A3EB}" type="parTrans" cxnId="{CC1A0D0B-BB7C-43CA-B936-86458A79535D}">
      <dgm:prSet/>
      <dgm:spPr/>
      <dgm:t>
        <a:bodyPr/>
        <a:lstStyle/>
        <a:p>
          <a:endParaRPr lang="en-AU"/>
        </a:p>
      </dgm:t>
    </dgm:pt>
    <dgm:pt modelId="{57C79CE2-625F-4838-80BB-63154918B4E2}" type="sibTrans" cxnId="{CC1A0D0B-BB7C-43CA-B936-86458A79535D}">
      <dgm:prSet/>
      <dgm:spPr/>
      <dgm:t>
        <a:bodyPr/>
        <a:lstStyle/>
        <a:p>
          <a:endParaRPr lang="en-AU"/>
        </a:p>
      </dgm:t>
    </dgm:pt>
    <dgm:pt modelId="{C185F9F9-E571-480F-A363-AD33BFEF357A}">
      <dgm:prSet phldrT="[Text]" custT="1"/>
      <dgm:spPr/>
      <dgm:t>
        <a:bodyPr/>
        <a:lstStyle/>
        <a:p>
          <a:r>
            <a:rPr lang="en-GB" sz="2000"/>
            <a:t>Limited use of “common language” and technical expertise</a:t>
          </a:r>
          <a:endParaRPr lang="en-AU" sz="2000"/>
        </a:p>
      </dgm:t>
    </dgm:pt>
    <dgm:pt modelId="{A703018D-0551-42E2-A793-F88231912A87}" type="parTrans" cxnId="{696B27BB-08CD-4957-A8F8-BD4360CEC1A2}">
      <dgm:prSet/>
      <dgm:spPr/>
      <dgm:t>
        <a:bodyPr/>
        <a:lstStyle/>
        <a:p>
          <a:endParaRPr lang="en-AU"/>
        </a:p>
      </dgm:t>
    </dgm:pt>
    <dgm:pt modelId="{FE98F5F0-3E44-4C8A-A64B-58A5A9094CB3}" type="sibTrans" cxnId="{696B27BB-08CD-4957-A8F8-BD4360CEC1A2}">
      <dgm:prSet/>
      <dgm:spPr/>
      <dgm:t>
        <a:bodyPr/>
        <a:lstStyle/>
        <a:p>
          <a:endParaRPr lang="en-AU"/>
        </a:p>
      </dgm:t>
    </dgm:pt>
    <dgm:pt modelId="{AB077834-55F4-497E-892E-66A1551881DD}">
      <dgm:prSet phldrT="[Text]" custT="1"/>
      <dgm:spPr/>
      <dgm:t>
        <a:bodyPr/>
        <a:lstStyle/>
        <a:p>
          <a:r>
            <a:rPr lang="en-AU" sz="2000" b="1"/>
            <a:t>3. Community Engagement on NBS</a:t>
          </a:r>
        </a:p>
      </dgm:t>
    </dgm:pt>
    <dgm:pt modelId="{3CD98FC1-22E6-4895-91F1-208D7B77CC4B}" type="parTrans" cxnId="{59277F30-EFE5-46A0-9030-722297155449}">
      <dgm:prSet/>
      <dgm:spPr/>
      <dgm:t>
        <a:bodyPr/>
        <a:lstStyle/>
        <a:p>
          <a:endParaRPr lang="en-AU"/>
        </a:p>
      </dgm:t>
    </dgm:pt>
    <dgm:pt modelId="{6F5B9826-7C29-4373-B064-00AA00903C6B}" type="sibTrans" cxnId="{59277F30-EFE5-46A0-9030-722297155449}">
      <dgm:prSet/>
      <dgm:spPr/>
      <dgm:t>
        <a:bodyPr/>
        <a:lstStyle/>
        <a:p>
          <a:endParaRPr lang="en-AU"/>
        </a:p>
      </dgm:t>
    </dgm:pt>
    <dgm:pt modelId="{43705020-AD2A-435E-ADEF-07C004C683B3}">
      <dgm:prSet phldrT="[Text]" custT="1"/>
      <dgm:spPr/>
      <dgm:t>
        <a:bodyPr/>
        <a:lstStyle/>
        <a:p>
          <a:r>
            <a:rPr lang="en-GB" sz="2000"/>
            <a:t>Communities may have negative interactions with public authorities</a:t>
          </a:r>
          <a:endParaRPr lang="en-AU" sz="2000"/>
        </a:p>
      </dgm:t>
    </dgm:pt>
    <dgm:pt modelId="{8426F2E9-0CBE-49FB-B554-540BA57E503D}" type="parTrans" cxnId="{9448DB58-27B7-4666-A71E-97AF92BEE17F}">
      <dgm:prSet/>
      <dgm:spPr/>
      <dgm:t>
        <a:bodyPr/>
        <a:lstStyle/>
        <a:p>
          <a:endParaRPr lang="en-AU"/>
        </a:p>
      </dgm:t>
    </dgm:pt>
    <dgm:pt modelId="{2D7BADA2-F1B4-442C-A48D-ED71D31D49CB}" type="sibTrans" cxnId="{9448DB58-27B7-4666-A71E-97AF92BEE17F}">
      <dgm:prSet/>
      <dgm:spPr/>
      <dgm:t>
        <a:bodyPr/>
        <a:lstStyle/>
        <a:p>
          <a:endParaRPr lang="en-AU"/>
        </a:p>
      </dgm:t>
    </dgm:pt>
    <dgm:pt modelId="{4E8E3C7C-6EE6-4A01-9C08-DE51C0F9BAFA}">
      <dgm:prSet phldrT="[Text]" custT="1"/>
      <dgm:spPr/>
      <dgm:t>
        <a:bodyPr/>
        <a:lstStyle/>
        <a:p>
          <a:r>
            <a:rPr lang="en-GB" sz="2000"/>
            <a:t>Creates view of no action on community view, issues and problems</a:t>
          </a:r>
          <a:endParaRPr lang="en-AU" sz="2000"/>
        </a:p>
      </dgm:t>
    </dgm:pt>
    <dgm:pt modelId="{83D353EB-D5FF-46D6-AA8A-E77DD6576152}" type="parTrans" cxnId="{5A79F801-7C64-44C5-9C20-0E824A3FEFD8}">
      <dgm:prSet/>
      <dgm:spPr/>
      <dgm:t>
        <a:bodyPr/>
        <a:lstStyle/>
        <a:p>
          <a:endParaRPr lang="en-AU"/>
        </a:p>
      </dgm:t>
    </dgm:pt>
    <dgm:pt modelId="{44F97DFE-AD3B-4C85-8B68-B79453C7EB55}" type="sibTrans" cxnId="{5A79F801-7C64-44C5-9C20-0E824A3FEFD8}">
      <dgm:prSet/>
      <dgm:spPr/>
      <dgm:t>
        <a:bodyPr/>
        <a:lstStyle/>
        <a:p>
          <a:endParaRPr lang="en-AU"/>
        </a:p>
      </dgm:t>
    </dgm:pt>
    <dgm:pt modelId="{2DC5CDBC-09C1-4B6A-AB87-DF937DC5833D}">
      <dgm:prSet phldrT="[Text]" custT="1"/>
      <dgm:spPr/>
      <dgm:t>
        <a:bodyPr/>
        <a:lstStyle/>
        <a:p>
          <a:pPr marL="36000">
            <a:lnSpc>
              <a:spcPct val="100000"/>
            </a:lnSpc>
          </a:pPr>
          <a:r>
            <a:rPr lang="en-GB" sz="2000"/>
            <a:t>Creates uncertainty with the type of service or works to be procured</a:t>
          </a:r>
          <a:endParaRPr lang="en-AU" sz="2000"/>
        </a:p>
      </dgm:t>
    </dgm:pt>
    <dgm:pt modelId="{91CBFFD3-88A4-429D-857F-0A1FE66DB658}" type="parTrans" cxnId="{3689FC91-A23D-4C4C-B2B9-F33E5C0AF67C}">
      <dgm:prSet/>
      <dgm:spPr/>
      <dgm:t>
        <a:bodyPr/>
        <a:lstStyle/>
        <a:p>
          <a:endParaRPr lang="en-AU"/>
        </a:p>
      </dgm:t>
    </dgm:pt>
    <dgm:pt modelId="{D430B010-8ABA-40AC-8E5C-44BC9A1E49D3}" type="sibTrans" cxnId="{3689FC91-A23D-4C4C-B2B9-F33E5C0AF67C}">
      <dgm:prSet/>
      <dgm:spPr/>
      <dgm:t>
        <a:bodyPr/>
        <a:lstStyle/>
        <a:p>
          <a:endParaRPr lang="en-AU"/>
        </a:p>
      </dgm:t>
    </dgm:pt>
    <dgm:pt modelId="{53A7576E-11C3-4A77-8B18-A45B869996D9}">
      <dgm:prSet phldrT="[Text]" custT="1"/>
      <dgm:spPr/>
      <dgm:t>
        <a:bodyPr/>
        <a:lstStyle/>
        <a:p>
          <a:r>
            <a:rPr lang="en-GB" sz="2000"/>
            <a:t>Results in consultation fatigue and a lack of engagement</a:t>
          </a:r>
          <a:endParaRPr lang="en-AU" sz="2000"/>
        </a:p>
      </dgm:t>
    </dgm:pt>
    <dgm:pt modelId="{1316B8CE-ABE3-42CA-98DD-B0E551884ECF}" type="parTrans" cxnId="{7D20091E-1540-4195-A676-6EF35C66A84A}">
      <dgm:prSet/>
      <dgm:spPr/>
      <dgm:t>
        <a:bodyPr/>
        <a:lstStyle/>
        <a:p>
          <a:endParaRPr lang="en-AU"/>
        </a:p>
      </dgm:t>
    </dgm:pt>
    <dgm:pt modelId="{2DE54EAE-578D-4A15-92C4-E34C295BF1D4}" type="sibTrans" cxnId="{7D20091E-1540-4195-A676-6EF35C66A84A}">
      <dgm:prSet/>
      <dgm:spPr/>
      <dgm:t>
        <a:bodyPr/>
        <a:lstStyle/>
        <a:p>
          <a:endParaRPr lang="en-AU"/>
        </a:p>
      </dgm:t>
    </dgm:pt>
    <dgm:pt modelId="{9FFD4748-9AB6-4777-861D-C17F2BF5B4C9}">
      <dgm:prSet phldrT="[Text]" custT="1"/>
      <dgm:spPr/>
      <dgm:t>
        <a:bodyPr/>
        <a:lstStyle/>
        <a:p>
          <a:r>
            <a:rPr lang="en-GB" sz="2000"/>
            <a:t>Impacts submissions from suppliers and valuation of NBS &amp; services</a:t>
          </a:r>
          <a:endParaRPr lang="en-AU" sz="2000"/>
        </a:p>
      </dgm:t>
    </dgm:pt>
    <dgm:pt modelId="{8877F27D-DB9C-4BCB-96F3-EC3CDD3EC283}" type="parTrans" cxnId="{7395B7B4-3640-4493-9646-B8F724F5E45E}">
      <dgm:prSet/>
      <dgm:spPr/>
      <dgm:t>
        <a:bodyPr/>
        <a:lstStyle/>
        <a:p>
          <a:endParaRPr lang="en-AU"/>
        </a:p>
      </dgm:t>
    </dgm:pt>
    <dgm:pt modelId="{F57BBD0B-658E-40E9-A742-D64921DC94FB}" type="sibTrans" cxnId="{7395B7B4-3640-4493-9646-B8F724F5E45E}">
      <dgm:prSet/>
      <dgm:spPr/>
      <dgm:t>
        <a:bodyPr/>
        <a:lstStyle/>
        <a:p>
          <a:endParaRPr lang="en-AU"/>
        </a:p>
      </dgm:t>
    </dgm:pt>
    <dgm:pt modelId="{6AC9F8E0-73D3-4CD9-8821-B9C02EFE4DA3}" type="pres">
      <dgm:prSet presAssocID="{C01528E8-BE2F-4CD3-84AD-55D36CFB0067}" presName="Name0" presStyleCnt="0">
        <dgm:presLayoutVars>
          <dgm:dir/>
          <dgm:animLvl val="lvl"/>
          <dgm:resizeHandles val="exact"/>
        </dgm:presLayoutVars>
      </dgm:prSet>
      <dgm:spPr/>
    </dgm:pt>
    <dgm:pt modelId="{09DA09B7-E4A1-495A-B265-B270241C5E3E}" type="pres">
      <dgm:prSet presAssocID="{94AF587F-097F-4732-8846-C0367D7935F2}" presName="linNode" presStyleCnt="0"/>
      <dgm:spPr/>
    </dgm:pt>
    <dgm:pt modelId="{75146E03-4170-4F0E-B6CB-BF2E1245AA77}" type="pres">
      <dgm:prSet presAssocID="{94AF587F-097F-4732-8846-C0367D7935F2}" presName="parentText" presStyleLbl="node1" presStyleIdx="0" presStyleCnt="3" custScaleX="54877" custScaleY="63047" custLinFactNeighborX="-1193" custLinFactNeighborY="2831">
        <dgm:presLayoutVars>
          <dgm:chMax val="1"/>
          <dgm:bulletEnabled val="1"/>
        </dgm:presLayoutVars>
      </dgm:prSet>
      <dgm:spPr/>
    </dgm:pt>
    <dgm:pt modelId="{01BE50E5-7C12-4AB1-9BA8-8651F1CF2648}" type="pres">
      <dgm:prSet presAssocID="{94AF587F-097F-4732-8846-C0367D7935F2}" presName="descendantText" presStyleLbl="alignAccFollowNode1" presStyleIdx="0" presStyleCnt="3" custScaleX="123389" custScaleY="73867" custLinFactNeighborX="-698" custLinFactNeighborY="4164">
        <dgm:presLayoutVars>
          <dgm:bulletEnabled val="1"/>
        </dgm:presLayoutVars>
      </dgm:prSet>
      <dgm:spPr/>
    </dgm:pt>
    <dgm:pt modelId="{32925476-0466-4E14-B8B9-92DD460CB716}" type="pres">
      <dgm:prSet presAssocID="{DFD11A89-243C-42A5-978B-F54B3D4D232F}" presName="sp" presStyleCnt="0"/>
      <dgm:spPr/>
    </dgm:pt>
    <dgm:pt modelId="{817FFFA5-7EE2-40D0-8705-25D9B7D48B6F}" type="pres">
      <dgm:prSet presAssocID="{2143EA01-85D8-4A27-8403-0992EEF4CAB4}" presName="linNode" presStyleCnt="0"/>
      <dgm:spPr/>
    </dgm:pt>
    <dgm:pt modelId="{BF5A2210-0566-4DC8-8E70-00A00D5B6544}" type="pres">
      <dgm:prSet presAssocID="{2143EA01-85D8-4A27-8403-0992EEF4CAB4}" presName="parentText" presStyleLbl="node1" presStyleIdx="1" presStyleCnt="3" custScaleX="54877" custScaleY="63047" custLinFactNeighborX="-1193" custLinFactNeighborY="1603">
        <dgm:presLayoutVars>
          <dgm:chMax val="1"/>
          <dgm:bulletEnabled val="1"/>
        </dgm:presLayoutVars>
      </dgm:prSet>
      <dgm:spPr/>
    </dgm:pt>
    <dgm:pt modelId="{DC8229CC-6CD0-44EF-A538-73454C6D3DD9}" type="pres">
      <dgm:prSet presAssocID="{2143EA01-85D8-4A27-8403-0992EEF4CAB4}" presName="descendantText" presStyleLbl="alignAccFollowNode1" presStyleIdx="1" presStyleCnt="3" custScaleX="123389" custScaleY="74542" custLinFactNeighborX="-698" custLinFactNeighborY="2776">
        <dgm:presLayoutVars>
          <dgm:bulletEnabled val="1"/>
        </dgm:presLayoutVars>
      </dgm:prSet>
      <dgm:spPr/>
    </dgm:pt>
    <dgm:pt modelId="{13E6C19C-1B86-45C3-8F01-FAD6318E5B2E}" type="pres">
      <dgm:prSet presAssocID="{3D869271-B825-4272-A7B8-FABC534D7862}" presName="sp" presStyleCnt="0"/>
      <dgm:spPr/>
    </dgm:pt>
    <dgm:pt modelId="{9780757A-D936-4016-9A96-795B536F1395}" type="pres">
      <dgm:prSet presAssocID="{AB077834-55F4-497E-892E-66A1551881DD}" presName="linNode" presStyleCnt="0"/>
      <dgm:spPr/>
    </dgm:pt>
    <dgm:pt modelId="{63A69B9C-1679-4D7E-9177-54C6DA8AB88A}" type="pres">
      <dgm:prSet presAssocID="{AB077834-55F4-497E-892E-66A1551881DD}" presName="parentText" presStyleLbl="node1" presStyleIdx="2" presStyleCnt="3" custScaleX="54877" custScaleY="63047" custLinFactNeighborX="-996" custLinFactNeighborY="596">
        <dgm:presLayoutVars>
          <dgm:chMax val="1"/>
          <dgm:bulletEnabled val="1"/>
        </dgm:presLayoutVars>
      </dgm:prSet>
      <dgm:spPr/>
    </dgm:pt>
    <dgm:pt modelId="{72ED68CD-C64D-41AD-83D3-ABF65511C1EC}" type="pres">
      <dgm:prSet presAssocID="{AB077834-55F4-497E-892E-66A1551881DD}" presName="descendantText" presStyleLbl="alignAccFollowNode1" presStyleIdx="2" presStyleCnt="3" custScaleX="123389" custScaleY="75631" custLinFactNeighborX="-698" custLinFactNeighborY="1388">
        <dgm:presLayoutVars>
          <dgm:bulletEnabled val="1"/>
        </dgm:presLayoutVars>
      </dgm:prSet>
      <dgm:spPr/>
    </dgm:pt>
  </dgm:ptLst>
  <dgm:cxnLst>
    <dgm:cxn modelId="{5A79F801-7C64-44C5-9C20-0E824A3FEFD8}" srcId="{AB077834-55F4-497E-892E-66A1551881DD}" destId="{4E8E3C7C-6EE6-4A01-9C08-DE51C0F9BAFA}" srcOrd="1" destOrd="0" parTransId="{83D353EB-D5FF-46D6-AA8A-E77DD6576152}" sibTransId="{44F97DFE-AD3B-4C85-8B68-B79453C7EB55}"/>
    <dgm:cxn modelId="{D0C3E804-4E97-446B-8111-EF5444994137}" type="presOf" srcId="{4106CC59-42E5-469C-B260-583FE5816A02}" destId="{01BE50E5-7C12-4AB1-9BA8-8651F1CF2648}" srcOrd="0" destOrd="1" presId="urn:microsoft.com/office/officeart/2005/8/layout/vList5"/>
    <dgm:cxn modelId="{CC1A0D0B-BB7C-43CA-B936-86458A79535D}" srcId="{2143EA01-85D8-4A27-8403-0992EEF4CAB4}" destId="{0F49C4C9-5408-4883-A600-81E34DB02BA9}" srcOrd="0" destOrd="0" parTransId="{0517A819-28AC-4BCB-9258-18FF4C29A3EB}" sibTransId="{57C79CE2-625F-4838-80BB-63154918B4E2}"/>
    <dgm:cxn modelId="{7D20091E-1540-4195-A676-6EF35C66A84A}" srcId="{AB077834-55F4-497E-892E-66A1551881DD}" destId="{53A7576E-11C3-4A77-8B18-A45B869996D9}" srcOrd="2" destOrd="0" parTransId="{1316B8CE-ABE3-42CA-98DD-B0E551884ECF}" sibTransId="{2DE54EAE-578D-4A15-92C4-E34C295BF1D4}"/>
    <dgm:cxn modelId="{4007FC20-F607-4772-B1BC-E03729F69BF4}" srcId="{94AF587F-097F-4732-8846-C0367D7935F2}" destId="{45AF125B-7DF9-4D0E-91F1-C3233E57ED2F}" srcOrd="0" destOrd="0" parTransId="{A3B35364-7FD1-45B5-8482-BBCFBCE4BE4D}" sibTransId="{891009EB-3DBF-4D39-B9E2-59169E5C4F07}"/>
    <dgm:cxn modelId="{8CC28E29-D641-4008-9D68-A8F38EB40743}" type="presOf" srcId="{C185F9F9-E571-480F-A363-AD33BFEF357A}" destId="{DC8229CC-6CD0-44EF-A538-73454C6D3DD9}" srcOrd="0" destOrd="1" presId="urn:microsoft.com/office/officeart/2005/8/layout/vList5"/>
    <dgm:cxn modelId="{59277F30-EFE5-46A0-9030-722297155449}" srcId="{C01528E8-BE2F-4CD3-84AD-55D36CFB0067}" destId="{AB077834-55F4-497E-892E-66A1551881DD}" srcOrd="2" destOrd="0" parTransId="{3CD98FC1-22E6-4895-91F1-208D7B77CC4B}" sibTransId="{6F5B9826-7C29-4373-B064-00AA00903C6B}"/>
    <dgm:cxn modelId="{8C74A83E-520F-444C-BD4D-95112C8EBC69}" type="presOf" srcId="{4E8E3C7C-6EE6-4A01-9C08-DE51C0F9BAFA}" destId="{72ED68CD-C64D-41AD-83D3-ABF65511C1EC}" srcOrd="0" destOrd="1" presId="urn:microsoft.com/office/officeart/2005/8/layout/vList5"/>
    <dgm:cxn modelId="{190D6442-4C6A-4F61-8B26-1313D5D8AE51}" srcId="{C01528E8-BE2F-4CD3-84AD-55D36CFB0067}" destId="{2143EA01-85D8-4A27-8403-0992EEF4CAB4}" srcOrd="1" destOrd="0" parTransId="{C06DEA7A-2B95-487B-B182-AF3E6B9B3AF8}" sibTransId="{3D869271-B825-4272-A7B8-FABC534D7862}"/>
    <dgm:cxn modelId="{29263552-9705-4981-B3DA-A0390EE6F08A}" type="presOf" srcId="{2143EA01-85D8-4A27-8403-0992EEF4CAB4}" destId="{BF5A2210-0566-4DC8-8E70-00A00D5B6544}" srcOrd="0" destOrd="0" presId="urn:microsoft.com/office/officeart/2005/8/layout/vList5"/>
    <dgm:cxn modelId="{9448DB58-27B7-4666-A71E-97AF92BEE17F}" srcId="{AB077834-55F4-497E-892E-66A1551881DD}" destId="{43705020-AD2A-435E-ADEF-07C004C683B3}" srcOrd="0" destOrd="0" parTransId="{8426F2E9-0CBE-49FB-B554-540BA57E503D}" sibTransId="{2D7BADA2-F1B4-442C-A48D-ED71D31D49CB}"/>
    <dgm:cxn modelId="{65C5E77C-8970-42F7-B888-B276030B8695}" type="presOf" srcId="{53A7576E-11C3-4A77-8B18-A45B869996D9}" destId="{72ED68CD-C64D-41AD-83D3-ABF65511C1EC}" srcOrd="0" destOrd="2" presId="urn:microsoft.com/office/officeart/2005/8/layout/vList5"/>
    <dgm:cxn modelId="{DF5E5584-A54D-4799-927C-0693F20AC0A8}" type="presOf" srcId="{2DC5CDBC-09C1-4B6A-AB87-DF937DC5833D}" destId="{01BE50E5-7C12-4AB1-9BA8-8651F1CF2648}" srcOrd="0" destOrd="2" presId="urn:microsoft.com/office/officeart/2005/8/layout/vList5"/>
    <dgm:cxn modelId="{56860386-9FCF-4E02-BD2B-3DF9F914865B}" type="presOf" srcId="{C01528E8-BE2F-4CD3-84AD-55D36CFB0067}" destId="{6AC9F8E0-73D3-4CD9-8821-B9C02EFE4DA3}" srcOrd="0" destOrd="0" presId="urn:microsoft.com/office/officeart/2005/8/layout/vList5"/>
    <dgm:cxn modelId="{3B441188-04EE-4642-BE79-639BBA679104}" type="presOf" srcId="{0F49C4C9-5408-4883-A600-81E34DB02BA9}" destId="{DC8229CC-6CD0-44EF-A538-73454C6D3DD9}" srcOrd="0" destOrd="0" presId="urn:microsoft.com/office/officeart/2005/8/layout/vList5"/>
    <dgm:cxn modelId="{0109738E-7B69-4599-8904-16823DA00757}" type="presOf" srcId="{9FFD4748-9AB6-4777-861D-C17F2BF5B4C9}" destId="{DC8229CC-6CD0-44EF-A538-73454C6D3DD9}" srcOrd="0" destOrd="2" presId="urn:microsoft.com/office/officeart/2005/8/layout/vList5"/>
    <dgm:cxn modelId="{3689FC91-A23D-4C4C-B2B9-F33E5C0AF67C}" srcId="{94AF587F-097F-4732-8846-C0367D7935F2}" destId="{2DC5CDBC-09C1-4B6A-AB87-DF937DC5833D}" srcOrd="2" destOrd="0" parTransId="{91CBFFD3-88A4-429D-857F-0A1FE66DB658}" sibTransId="{D430B010-8ABA-40AC-8E5C-44BC9A1E49D3}"/>
    <dgm:cxn modelId="{9BF0659B-CFE3-4B1C-80EC-6B22421D5113}" type="presOf" srcId="{94AF587F-097F-4732-8846-C0367D7935F2}" destId="{75146E03-4170-4F0E-B6CB-BF2E1245AA77}" srcOrd="0" destOrd="0" presId="urn:microsoft.com/office/officeart/2005/8/layout/vList5"/>
    <dgm:cxn modelId="{82E1A8A6-E3FF-43E7-81FF-D32D2A4BC58F}" type="presOf" srcId="{45AF125B-7DF9-4D0E-91F1-C3233E57ED2F}" destId="{01BE50E5-7C12-4AB1-9BA8-8651F1CF2648}" srcOrd="0" destOrd="0" presId="urn:microsoft.com/office/officeart/2005/8/layout/vList5"/>
    <dgm:cxn modelId="{AECA99A9-ADF6-4D59-A1C1-C5EBB7EEADB2}" srcId="{94AF587F-097F-4732-8846-C0367D7935F2}" destId="{4106CC59-42E5-469C-B260-583FE5816A02}" srcOrd="1" destOrd="0" parTransId="{A4FE0CFB-EE7B-46BE-8D7F-0004BB11337A}" sibTransId="{EF5DE0A1-EC25-4EB2-B5D7-BEE515F27C9F}"/>
    <dgm:cxn modelId="{F6CFDAB1-3FB2-4F90-B79A-ED001F66E9EA}" srcId="{C01528E8-BE2F-4CD3-84AD-55D36CFB0067}" destId="{94AF587F-097F-4732-8846-C0367D7935F2}" srcOrd="0" destOrd="0" parTransId="{E4D0A1D7-E9F6-4460-B3D7-AF6C90F30D81}" sibTransId="{DFD11A89-243C-42A5-978B-F54B3D4D232F}"/>
    <dgm:cxn modelId="{A17BC9B3-F8F2-47B4-8B5C-EB61FC77B848}" type="presOf" srcId="{43705020-AD2A-435E-ADEF-07C004C683B3}" destId="{72ED68CD-C64D-41AD-83D3-ABF65511C1EC}" srcOrd="0" destOrd="0" presId="urn:microsoft.com/office/officeart/2005/8/layout/vList5"/>
    <dgm:cxn modelId="{7395B7B4-3640-4493-9646-B8F724F5E45E}" srcId="{2143EA01-85D8-4A27-8403-0992EEF4CAB4}" destId="{9FFD4748-9AB6-4777-861D-C17F2BF5B4C9}" srcOrd="2" destOrd="0" parTransId="{8877F27D-DB9C-4BCB-96F3-EC3CDD3EC283}" sibTransId="{F57BBD0B-658E-40E9-A742-D64921DC94FB}"/>
    <dgm:cxn modelId="{696B27BB-08CD-4957-A8F8-BD4360CEC1A2}" srcId="{2143EA01-85D8-4A27-8403-0992EEF4CAB4}" destId="{C185F9F9-E571-480F-A363-AD33BFEF357A}" srcOrd="1" destOrd="0" parTransId="{A703018D-0551-42E2-A793-F88231912A87}" sibTransId="{FE98F5F0-3E44-4C8A-A64B-58A5A9094CB3}"/>
    <dgm:cxn modelId="{146303C7-9600-48E0-AA6C-6E0AAEE18791}" type="presOf" srcId="{AB077834-55F4-497E-892E-66A1551881DD}" destId="{63A69B9C-1679-4D7E-9177-54C6DA8AB88A}" srcOrd="0" destOrd="0" presId="urn:microsoft.com/office/officeart/2005/8/layout/vList5"/>
    <dgm:cxn modelId="{96EE9F60-408C-43AE-85E8-D9EEE3B2107A}" type="presParOf" srcId="{6AC9F8E0-73D3-4CD9-8821-B9C02EFE4DA3}" destId="{09DA09B7-E4A1-495A-B265-B270241C5E3E}" srcOrd="0" destOrd="0" presId="urn:microsoft.com/office/officeart/2005/8/layout/vList5"/>
    <dgm:cxn modelId="{B870A55F-4E46-4CCF-A40B-9AB6D7F8EA66}" type="presParOf" srcId="{09DA09B7-E4A1-495A-B265-B270241C5E3E}" destId="{75146E03-4170-4F0E-B6CB-BF2E1245AA77}" srcOrd="0" destOrd="0" presId="urn:microsoft.com/office/officeart/2005/8/layout/vList5"/>
    <dgm:cxn modelId="{EB77DE56-893B-408E-9312-9A72789B4D6B}" type="presParOf" srcId="{09DA09B7-E4A1-495A-B265-B270241C5E3E}" destId="{01BE50E5-7C12-4AB1-9BA8-8651F1CF2648}" srcOrd="1" destOrd="0" presId="urn:microsoft.com/office/officeart/2005/8/layout/vList5"/>
    <dgm:cxn modelId="{BD896266-3B5C-46F1-9C82-35AE025936F4}" type="presParOf" srcId="{6AC9F8E0-73D3-4CD9-8821-B9C02EFE4DA3}" destId="{32925476-0466-4E14-B8B9-92DD460CB716}" srcOrd="1" destOrd="0" presId="urn:microsoft.com/office/officeart/2005/8/layout/vList5"/>
    <dgm:cxn modelId="{CCABB02E-9411-4574-9307-439531DD14F0}" type="presParOf" srcId="{6AC9F8E0-73D3-4CD9-8821-B9C02EFE4DA3}" destId="{817FFFA5-7EE2-40D0-8705-25D9B7D48B6F}" srcOrd="2" destOrd="0" presId="urn:microsoft.com/office/officeart/2005/8/layout/vList5"/>
    <dgm:cxn modelId="{560284DC-D2DC-447B-A675-8098FCDFA05D}" type="presParOf" srcId="{817FFFA5-7EE2-40D0-8705-25D9B7D48B6F}" destId="{BF5A2210-0566-4DC8-8E70-00A00D5B6544}" srcOrd="0" destOrd="0" presId="urn:microsoft.com/office/officeart/2005/8/layout/vList5"/>
    <dgm:cxn modelId="{ADFA422D-684D-4B9C-9B27-DE6D726C55FC}" type="presParOf" srcId="{817FFFA5-7EE2-40D0-8705-25D9B7D48B6F}" destId="{DC8229CC-6CD0-44EF-A538-73454C6D3DD9}" srcOrd="1" destOrd="0" presId="urn:microsoft.com/office/officeart/2005/8/layout/vList5"/>
    <dgm:cxn modelId="{48E5E4A6-C0DE-44B7-A3CB-4413925687D9}" type="presParOf" srcId="{6AC9F8E0-73D3-4CD9-8821-B9C02EFE4DA3}" destId="{13E6C19C-1B86-45C3-8F01-FAD6318E5B2E}" srcOrd="3" destOrd="0" presId="urn:microsoft.com/office/officeart/2005/8/layout/vList5"/>
    <dgm:cxn modelId="{9FE6B8B5-5107-4295-AEC9-C8CB2ECD925A}" type="presParOf" srcId="{6AC9F8E0-73D3-4CD9-8821-B9C02EFE4DA3}" destId="{9780757A-D936-4016-9A96-795B536F1395}" srcOrd="4" destOrd="0" presId="urn:microsoft.com/office/officeart/2005/8/layout/vList5"/>
    <dgm:cxn modelId="{F80D2DEC-1F5A-4476-9416-0AF891F48985}" type="presParOf" srcId="{9780757A-D936-4016-9A96-795B536F1395}" destId="{63A69B9C-1679-4D7E-9177-54C6DA8AB88A}" srcOrd="0" destOrd="0" presId="urn:microsoft.com/office/officeart/2005/8/layout/vList5"/>
    <dgm:cxn modelId="{4EB807FC-08F4-4B76-A4C8-CCB2A4A4CE5B}" type="presParOf" srcId="{9780757A-D936-4016-9A96-795B536F1395}" destId="{72ED68CD-C64D-41AD-83D3-ABF65511C1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E8A25-76C0-4D7E-A3BD-3AB4DE0498B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463DB3F8-1657-44F8-B96C-4C6C9A659F3A}">
      <dgm:prSet phldrT="[Text]" custT="1"/>
      <dgm:spPr/>
      <dgm:t>
        <a:bodyPr/>
        <a:lstStyle/>
        <a:p>
          <a:r>
            <a:rPr lang="en-AU" sz="2000" b="1"/>
            <a:t>4. Institutional and legal barriers </a:t>
          </a:r>
        </a:p>
      </dgm:t>
    </dgm:pt>
    <dgm:pt modelId="{6E4A393F-19B5-4B6D-A3A1-5BAA934B74F4}" type="parTrans" cxnId="{4EC0270B-17D0-459A-B363-864C493BFAFF}">
      <dgm:prSet/>
      <dgm:spPr/>
      <dgm:t>
        <a:bodyPr/>
        <a:lstStyle/>
        <a:p>
          <a:endParaRPr lang="en-AU"/>
        </a:p>
      </dgm:t>
    </dgm:pt>
    <dgm:pt modelId="{305DFB48-66F2-462B-8548-42896E3EDBF8}" type="sibTrans" cxnId="{4EC0270B-17D0-459A-B363-864C493BFAFF}">
      <dgm:prSet/>
      <dgm:spPr/>
      <dgm:t>
        <a:bodyPr/>
        <a:lstStyle/>
        <a:p>
          <a:endParaRPr lang="en-AU"/>
        </a:p>
      </dgm:t>
    </dgm:pt>
    <dgm:pt modelId="{75F2586F-0272-4707-979A-3777548DDBA4}">
      <dgm:prSet phldrT="[Text]" custT="1"/>
      <dgm:spPr/>
      <dgm:t>
        <a:bodyPr/>
        <a:lstStyle/>
        <a:p>
          <a:r>
            <a:rPr lang="en-AU" sz="2000" b="1"/>
            <a:t>5. Perceived reputational risk </a:t>
          </a:r>
        </a:p>
      </dgm:t>
    </dgm:pt>
    <dgm:pt modelId="{51DA9FAE-1226-4769-8CC7-BB21FF6E682F}" type="parTrans" cxnId="{BEC11E13-184C-45F9-B9EE-855A2CE077AE}">
      <dgm:prSet/>
      <dgm:spPr/>
      <dgm:t>
        <a:bodyPr/>
        <a:lstStyle/>
        <a:p>
          <a:endParaRPr lang="en-AU"/>
        </a:p>
      </dgm:t>
    </dgm:pt>
    <dgm:pt modelId="{3F0EBDFB-1518-4AC8-AD59-658536EC7A6F}" type="sibTrans" cxnId="{BEC11E13-184C-45F9-B9EE-855A2CE077AE}">
      <dgm:prSet/>
      <dgm:spPr/>
      <dgm:t>
        <a:bodyPr/>
        <a:lstStyle/>
        <a:p>
          <a:endParaRPr lang="en-AU"/>
        </a:p>
      </dgm:t>
    </dgm:pt>
    <dgm:pt modelId="{C5678AF9-90CA-4B0B-B393-00913CB60A58}">
      <dgm:prSet custT="1"/>
      <dgm:spPr/>
      <dgm:t>
        <a:bodyPr/>
        <a:lstStyle/>
        <a:p>
          <a:pPr marL="0">
            <a:lnSpc>
              <a:spcPct val="100000"/>
            </a:lnSpc>
          </a:pPr>
          <a:r>
            <a:rPr lang="en-GB" sz="2000"/>
            <a:t>Procurement officers may lack political and institutional support</a:t>
          </a:r>
          <a:endParaRPr lang="en-AU" sz="2000"/>
        </a:p>
      </dgm:t>
    </dgm:pt>
    <dgm:pt modelId="{5A35633C-E7BD-4217-B1A0-D27245B4B365}" type="parTrans" cxnId="{6E0189EF-A20D-4265-8567-D3A2619F69BF}">
      <dgm:prSet/>
      <dgm:spPr/>
      <dgm:t>
        <a:bodyPr/>
        <a:lstStyle/>
        <a:p>
          <a:endParaRPr lang="en-AU"/>
        </a:p>
      </dgm:t>
    </dgm:pt>
    <dgm:pt modelId="{69DBB946-B258-44DB-9714-E9D7DC9EB4D8}" type="sibTrans" cxnId="{6E0189EF-A20D-4265-8567-D3A2619F69BF}">
      <dgm:prSet/>
      <dgm:spPr/>
      <dgm:t>
        <a:bodyPr/>
        <a:lstStyle/>
        <a:p>
          <a:endParaRPr lang="en-AU"/>
        </a:p>
      </dgm:t>
    </dgm:pt>
    <dgm:pt modelId="{C4267743-A72F-4936-8250-5EF41B015C45}">
      <dgm:prSet phldrT="[Text]" custT="1"/>
      <dgm:spPr/>
      <dgm:t>
        <a:bodyPr/>
        <a:lstStyle/>
        <a:p>
          <a:r>
            <a:rPr lang="en-AU" sz="2000" b="1"/>
            <a:t>6. Limited access to funding </a:t>
          </a:r>
        </a:p>
      </dgm:t>
    </dgm:pt>
    <dgm:pt modelId="{1E019A25-43B9-433B-9ED0-647662EE6C8B}" type="sibTrans" cxnId="{CCFEEBE8-BFE4-4850-A4FE-DD68907BC40E}">
      <dgm:prSet/>
      <dgm:spPr/>
      <dgm:t>
        <a:bodyPr/>
        <a:lstStyle/>
        <a:p>
          <a:endParaRPr lang="en-AU"/>
        </a:p>
      </dgm:t>
    </dgm:pt>
    <dgm:pt modelId="{A5AE5435-BF12-4F28-AAFC-9581F067F580}" type="parTrans" cxnId="{CCFEEBE8-BFE4-4850-A4FE-DD68907BC40E}">
      <dgm:prSet/>
      <dgm:spPr/>
      <dgm:t>
        <a:bodyPr/>
        <a:lstStyle/>
        <a:p>
          <a:endParaRPr lang="en-AU"/>
        </a:p>
      </dgm:t>
    </dgm:pt>
    <dgm:pt modelId="{F2F04F2D-8A29-4077-BD4A-733E02F4CC36}">
      <dgm:prSet custT="1"/>
      <dgm:spPr/>
      <dgm:t>
        <a:bodyPr/>
        <a:lstStyle/>
        <a:p>
          <a:r>
            <a:rPr lang="en-AU" sz="2000"/>
            <a:t>Procurement using </a:t>
          </a:r>
          <a:r>
            <a:rPr lang="en-GB" sz="2000"/>
            <a:t>taxpayer funds tend </a:t>
          </a:r>
          <a:r>
            <a:rPr lang="en-AU" sz="2000"/>
            <a:t>toward risk-averse choices</a:t>
          </a:r>
        </a:p>
      </dgm:t>
    </dgm:pt>
    <dgm:pt modelId="{FDB59CDD-3302-41EE-8F60-2C1BF5E08C50}" type="parTrans" cxnId="{0CE84F8A-E49C-4499-8084-BC8A9B47A106}">
      <dgm:prSet/>
      <dgm:spPr/>
      <dgm:t>
        <a:bodyPr/>
        <a:lstStyle/>
        <a:p>
          <a:endParaRPr lang="en-AU"/>
        </a:p>
      </dgm:t>
    </dgm:pt>
    <dgm:pt modelId="{211AA470-0ACE-44F2-881F-7E55C66845AE}" type="sibTrans" cxnId="{0CE84F8A-E49C-4499-8084-BC8A9B47A106}">
      <dgm:prSet/>
      <dgm:spPr/>
      <dgm:t>
        <a:bodyPr/>
        <a:lstStyle/>
        <a:p>
          <a:endParaRPr lang="en-AU"/>
        </a:p>
      </dgm:t>
    </dgm:pt>
    <dgm:pt modelId="{293AFA98-D2CB-4881-8320-2F42D93F4EC4}">
      <dgm:prSet custT="1"/>
      <dgm:spPr/>
      <dgm:t>
        <a:bodyPr/>
        <a:lstStyle/>
        <a:p>
          <a:r>
            <a:rPr lang="en-AU" sz="2000"/>
            <a:t>Limited public budgets exert pressures on procurement &amp; value</a:t>
          </a:r>
        </a:p>
      </dgm:t>
    </dgm:pt>
    <dgm:pt modelId="{2BB12F1D-9503-41AD-80EE-06F6E393DB82}" type="parTrans" cxnId="{39613C33-88E6-4663-85CA-C425A990C63D}">
      <dgm:prSet/>
      <dgm:spPr/>
      <dgm:t>
        <a:bodyPr/>
        <a:lstStyle/>
        <a:p>
          <a:endParaRPr lang="en-AU"/>
        </a:p>
      </dgm:t>
    </dgm:pt>
    <dgm:pt modelId="{4864F1BE-5716-4046-849E-D10E4FCB68AF}" type="sibTrans" cxnId="{39613C33-88E6-4663-85CA-C425A990C63D}">
      <dgm:prSet/>
      <dgm:spPr/>
      <dgm:t>
        <a:bodyPr/>
        <a:lstStyle/>
        <a:p>
          <a:endParaRPr lang="en-AU"/>
        </a:p>
      </dgm:t>
    </dgm:pt>
    <dgm:pt modelId="{C474B20C-0D9A-4DCC-B98D-506E532BBCB3}">
      <dgm:prSet custT="1"/>
      <dgm:spPr/>
      <dgm:t>
        <a:bodyPr/>
        <a:lstStyle/>
        <a:p>
          <a:r>
            <a:rPr lang="en-AU" sz="2000"/>
            <a:t>Reducing risk by predictable process – favour conventional solutions</a:t>
          </a:r>
        </a:p>
      </dgm:t>
    </dgm:pt>
    <dgm:pt modelId="{039CD9DC-C955-4DA3-B9F5-5ABFC61BAD01}" type="parTrans" cxnId="{9594BC7E-20B9-4E43-9390-B60E453D0A7E}">
      <dgm:prSet/>
      <dgm:spPr/>
      <dgm:t>
        <a:bodyPr/>
        <a:lstStyle/>
        <a:p>
          <a:endParaRPr lang="en-AU"/>
        </a:p>
      </dgm:t>
    </dgm:pt>
    <dgm:pt modelId="{173EAF7A-3E9F-4262-B400-75A451F9914E}" type="sibTrans" cxnId="{9594BC7E-20B9-4E43-9390-B60E453D0A7E}">
      <dgm:prSet/>
      <dgm:spPr/>
      <dgm:t>
        <a:bodyPr/>
        <a:lstStyle/>
        <a:p>
          <a:endParaRPr lang="en-AU"/>
        </a:p>
      </dgm:t>
    </dgm:pt>
    <dgm:pt modelId="{804DD94B-0E77-4F81-AFC5-7DCE78AC3F1A}">
      <dgm:prSet custT="1"/>
      <dgm:spPr/>
      <dgm:t>
        <a:bodyPr/>
        <a:lstStyle/>
        <a:p>
          <a:r>
            <a:rPr lang="en-GB" sz="2000"/>
            <a:t>NBS proposals risk being perceived as high-cost and high-risk</a:t>
          </a:r>
          <a:endParaRPr lang="en-AU" sz="2000"/>
        </a:p>
      </dgm:t>
    </dgm:pt>
    <dgm:pt modelId="{BD356944-AD73-47DA-996A-42872DB54751}" type="parTrans" cxnId="{64333BDB-A22A-4434-A727-F7B385131265}">
      <dgm:prSet/>
      <dgm:spPr/>
      <dgm:t>
        <a:bodyPr/>
        <a:lstStyle/>
        <a:p>
          <a:endParaRPr lang="en-AU"/>
        </a:p>
      </dgm:t>
    </dgm:pt>
    <dgm:pt modelId="{B30D1646-8BD9-402D-A73F-D9CF30E2857F}" type="sibTrans" cxnId="{64333BDB-A22A-4434-A727-F7B385131265}">
      <dgm:prSet/>
      <dgm:spPr/>
      <dgm:t>
        <a:bodyPr/>
        <a:lstStyle/>
        <a:p>
          <a:endParaRPr lang="en-AU"/>
        </a:p>
      </dgm:t>
    </dgm:pt>
    <dgm:pt modelId="{C8D1078F-28FE-442E-BEF4-FDC118AD244B}">
      <dgm:prSet custT="1"/>
      <dgm:spPr/>
      <dgm:t>
        <a:bodyPr/>
        <a:lstStyle/>
        <a:p>
          <a:r>
            <a:rPr lang="en-GB" sz="2000"/>
            <a:t>NBS projects are unlikely to be prioritised in a city’s budgets</a:t>
          </a:r>
          <a:endParaRPr lang="en-AU" sz="2000"/>
        </a:p>
      </dgm:t>
    </dgm:pt>
    <dgm:pt modelId="{A0DBDDE4-AAA8-4CF5-8D7E-A00DB4633249}" type="parTrans" cxnId="{EBEB18E3-F54F-4A1E-9257-F58398755AF3}">
      <dgm:prSet/>
      <dgm:spPr/>
      <dgm:t>
        <a:bodyPr/>
        <a:lstStyle/>
        <a:p>
          <a:endParaRPr lang="en-AU"/>
        </a:p>
      </dgm:t>
    </dgm:pt>
    <dgm:pt modelId="{92E34BF4-20F6-42F0-8436-5C493831FFCB}" type="sibTrans" cxnId="{EBEB18E3-F54F-4A1E-9257-F58398755AF3}">
      <dgm:prSet/>
      <dgm:spPr/>
      <dgm:t>
        <a:bodyPr/>
        <a:lstStyle/>
        <a:p>
          <a:endParaRPr lang="en-AU"/>
        </a:p>
      </dgm:t>
    </dgm:pt>
    <dgm:pt modelId="{30E37099-16DA-4BCA-9C2B-7A827F2E730A}">
      <dgm:prSet custT="1"/>
      <dgm:spPr/>
      <dgm:t>
        <a:bodyPr/>
        <a:lstStyle/>
        <a:p>
          <a:r>
            <a:rPr lang="en-GB" sz="2000"/>
            <a:t>Procurement of infrastructure projects challenged if it drives up costs</a:t>
          </a:r>
          <a:endParaRPr lang="en-AU" sz="2000"/>
        </a:p>
      </dgm:t>
    </dgm:pt>
    <dgm:pt modelId="{4AA23F8B-F8CE-4B0E-B650-4C03F13F7384}" type="parTrans" cxnId="{C18EA8D6-6497-44AF-980E-91B4C79DDE48}">
      <dgm:prSet/>
      <dgm:spPr/>
      <dgm:t>
        <a:bodyPr/>
        <a:lstStyle/>
        <a:p>
          <a:endParaRPr lang="en-AU"/>
        </a:p>
      </dgm:t>
    </dgm:pt>
    <dgm:pt modelId="{B480872C-ABD8-4992-813C-3DAA498E9EA1}" type="sibTrans" cxnId="{C18EA8D6-6497-44AF-980E-91B4C79DDE48}">
      <dgm:prSet/>
      <dgm:spPr/>
      <dgm:t>
        <a:bodyPr/>
        <a:lstStyle/>
        <a:p>
          <a:endParaRPr lang="en-AU"/>
        </a:p>
      </dgm:t>
    </dgm:pt>
    <dgm:pt modelId="{78EC4890-08B8-4B40-B4DC-BEBD4139F584}">
      <dgm:prSet custT="1"/>
      <dgm:spPr/>
      <dgm:t>
        <a:bodyPr/>
        <a:lstStyle/>
        <a:p>
          <a:pPr marL="228600">
            <a:lnSpc>
              <a:spcPct val="90000"/>
            </a:lnSpc>
          </a:pPr>
          <a:r>
            <a:rPr lang="en-GB" sz="2000"/>
            <a:t>Traditions of spatial planners favours conventional engineering</a:t>
          </a:r>
          <a:endParaRPr lang="en-AU" sz="2000"/>
        </a:p>
      </dgm:t>
    </dgm:pt>
    <dgm:pt modelId="{B7DF5552-3DDC-491B-940C-43216C9366A4}" type="sibTrans" cxnId="{A4F35B2C-64A3-4741-9879-65CEB919DD2E}">
      <dgm:prSet/>
      <dgm:spPr/>
      <dgm:t>
        <a:bodyPr/>
        <a:lstStyle/>
        <a:p>
          <a:endParaRPr lang="en-AU"/>
        </a:p>
      </dgm:t>
    </dgm:pt>
    <dgm:pt modelId="{BEABE2DF-CD09-4DF6-9769-CAB5FDC72112}" type="parTrans" cxnId="{A4F35B2C-64A3-4741-9879-65CEB919DD2E}">
      <dgm:prSet/>
      <dgm:spPr/>
      <dgm:t>
        <a:bodyPr/>
        <a:lstStyle/>
        <a:p>
          <a:endParaRPr lang="en-AU"/>
        </a:p>
      </dgm:t>
    </dgm:pt>
    <dgm:pt modelId="{E6383837-23D7-4CD2-B34A-F92DF5D47659}">
      <dgm:prSet custT="1"/>
      <dgm:spPr/>
      <dgm:t>
        <a:bodyPr/>
        <a:lstStyle/>
        <a:p>
          <a:pPr marL="228600">
            <a:lnSpc>
              <a:spcPct val="90000"/>
            </a:lnSpc>
          </a:pPr>
          <a:r>
            <a:rPr lang="en-GB" sz="2000"/>
            <a:t>Maintenance budgets &amp; responsibilities need to be clearly assigned</a:t>
          </a:r>
          <a:endParaRPr lang="en-AU" sz="2000"/>
        </a:p>
      </dgm:t>
    </dgm:pt>
    <dgm:pt modelId="{6809250C-A4AC-4271-AA42-2F09FBBFA575}" type="sibTrans" cxnId="{CAC17F29-6A82-4002-A0AB-DE451E429901}">
      <dgm:prSet/>
      <dgm:spPr/>
      <dgm:t>
        <a:bodyPr/>
        <a:lstStyle/>
        <a:p>
          <a:endParaRPr lang="en-AU"/>
        </a:p>
      </dgm:t>
    </dgm:pt>
    <dgm:pt modelId="{5CB6E9F2-3DE9-47F0-BFD3-128A5E0D8F9A}" type="parTrans" cxnId="{CAC17F29-6A82-4002-A0AB-DE451E429901}">
      <dgm:prSet/>
      <dgm:spPr/>
      <dgm:t>
        <a:bodyPr/>
        <a:lstStyle/>
        <a:p>
          <a:endParaRPr lang="en-AU"/>
        </a:p>
      </dgm:t>
    </dgm:pt>
    <dgm:pt modelId="{09472012-94C9-4032-BD4D-7F751D4752F2}" type="pres">
      <dgm:prSet presAssocID="{7AEE8A25-76C0-4D7E-A3BD-3AB4DE0498B0}" presName="Name0" presStyleCnt="0">
        <dgm:presLayoutVars>
          <dgm:dir/>
          <dgm:animLvl val="lvl"/>
          <dgm:resizeHandles val="exact"/>
        </dgm:presLayoutVars>
      </dgm:prSet>
      <dgm:spPr/>
    </dgm:pt>
    <dgm:pt modelId="{99B279F4-F466-44F2-8C0D-D6AD9C52A03F}" type="pres">
      <dgm:prSet presAssocID="{463DB3F8-1657-44F8-B96C-4C6C9A659F3A}" presName="linNode" presStyleCnt="0"/>
      <dgm:spPr/>
    </dgm:pt>
    <dgm:pt modelId="{E5A9CD46-2BA0-4516-9CE2-0BC9AADFB111}" type="pres">
      <dgm:prSet presAssocID="{463DB3F8-1657-44F8-B96C-4C6C9A659F3A}" presName="parentText" presStyleLbl="node1" presStyleIdx="0" presStyleCnt="3" custScaleX="52913" custScaleY="29545" custLinFactNeighborX="-16" custLinFactNeighborY="2711">
        <dgm:presLayoutVars>
          <dgm:chMax val="1"/>
          <dgm:bulletEnabled val="1"/>
        </dgm:presLayoutVars>
      </dgm:prSet>
      <dgm:spPr/>
    </dgm:pt>
    <dgm:pt modelId="{F5AC9E7A-2CF5-4AD6-B019-6B9ECDE6C56B}" type="pres">
      <dgm:prSet presAssocID="{463DB3F8-1657-44F8-B96C-4C6C9A659F3A}" presName="descendantText" presStyleLbl="alignAccFollowNode1" presStyleIdx="0" presStyleCnt="3" custScaleX="125501" custScaleY="31918" custLinFactNeighborY="3962">
        <dgm:presLayoutVars>
          <dgm:bulletEnabled val="1"/>
        </dgm:presLayoutVars>
      </dgm:prSet>
      <dgm:spPr/>
    </dgm:pt>
    <dgm:pt modelId="{23371BC2-0FEE-48C8-B7A2-DE41454A2767}" type="pres">
      <dgm:prSet presAssocID="{305DFB48-66F2-462B-8548-42896E3EDBF8}" presName="sp" presStyleCnt="0"/>
      <dgm:spPr/>
    </dgm:pt>
    <dgm:pt modelId="{027931A5-AB7E-46B6-AA3C-8F7F83603869}" type="pres">
      <dgm:prSet presAssocID="{75F2586F-0272-4707-979A-3777548DDBA4}" presName="linNode" presStyleCnt="0"/>
      <dgm:spPr/>
    </dgm:pt>
    <dgm:pt modelId="{6EE5CB4A-5A66-4C2A-A471-A3E4458FC881}" type="pres">
      <dgm:prSet presAssocID="{75F2586F-0272-4707-979A-3777548DDBA4}" presName="parentText" presStyleLbl="node1" presStyleIdx="1" presStyleCnt="3" custScaleX="53199" custScaleY="28336" custLinFactNeighborX="-10" custLinFactNeighborY="-943">
        <dgm:presLayoutVars>
          <dgm:chMax val="1"/>
          <dgm:bulletEnabled val="1"/>
        </dgm:presLayoutVars>
      </dgm:prSet>
      <dgm:spPr/>
    </dgm:pt>
    <dgm:pt modelId="{26CE7996-3C06-4733-A5DD-24B9A3D1F319}" type="pres">
      <dgm:prSet presAssocID="{75F2586F-0272-4707-979A-3777548DDBA4}" presName="descendantText" presStyleLbl="alignAccFollowNode1" presStyleIdx="1" presStyleCnt="3" custScaleX="125501" custScaleY="32112" custLinFactNeighborX="-1384" custLinFactNeighborY="-825">
        <dgm:presLayoutVars>
          <dgm:bulletEnabled val="1"/>
        </dgm:presLayoutVars>
      </dgm:prSet>
      <dgm:spPr/>
    </dgm:pt>
    <dgm:pt modelId="{DB50D8C9-A446-4D0F-AEEC-A4F620C87B1A}" type="pres">
      <dgm:prSet presAssocID="{3F0EBDFB-1518-4AC8-AD59-658536EC7A6F}" presName="sp" presStyleCnt="0"/>
      <dgm:spPr/>
    </dgm:pt>
    <dgm:pt modelId="{25FE664F-498B-4658-8215-FF8B1275C36E}" type="pres">
      <dgm:prSet presAssocID="{C4267743-A72F-4936-8250-5EF41B015C45}" presName="linNode" presStyleCnt="0"/>
      <dgm:spPr/>
    </dgm:pt>
    <dgm:pt modelId="{4646C145-4175-42E5-AE61-9CCC44997E13}" type="pres">
      <dgm:prSet presAssocID="{C4267743-A72F-4936-8250-5EF41B015C45}" presName="parentText" presStyleLbl="node1" presStyleIdx="2" presStyleCnt="3" custScaleX="53640" custScaleY="28882" custLinFactNeighborY="-4327">
        <dgm:presLayoutVars>
          <dgm:chMax val="1"/>
          <dgm:bulletEnabled val="1"/>
        </dgm:presLayoutVars>
      </dgm:prSet>
      <dgm:spPr/>
    </dgm:pt>
    <dgm:pt modelId="{A697CE75-6C25-46A9-9692-E744E7A3FA56}" type="pres">
      <dgm:prSet presAssocID="{C4267743-A72F-4936-8250-5EF41B015C45}" presName="descendantText" presStyleLbl="alignAccFollowNode1" presStyleIdx="2" presStyleCnt="3" custScaleX="125501" custScaleY="32497" custLinFactNeighborX="-1002" custLinFactNeighborY="-5393">
        <dgm:presLayoutVars>
          <dgm:bulletEnabled val="1"/>
        </dgm:presLayoutVars>
      </dgm:prSet>
      <dgm:spPr/>
    </dgm:pt>
  </dgm:ptLst>
  <dgm:cxnLst>
    <dgm:cxn modelId="{33FBF406-23CA-48C1-B302-548B3E6A1147}" type="presOf" srcId="{463DB3F8-1657-44F8-B96C-4C6C9A659F3A}" destId="{E5A9CD46-2BA0-4516-9CE2-0BC9AADFB111}" srcOrd="0" destOrd="0" presId="urn:microsoft.com/office/officeart/2005/8/layout/vList5"/>
    <dgm:cxn modelId="{4EC0270B-17D0-459A-B363-864C493BFAFF}" srcId="{7AEE8A25-76C0-4D7E-A3BD-3AB4DE0498B0}" destId="{463DB3F8-1657-44F8-B96C-4C6C9A659F3A}" srcOrd="0" destOrd="0" parTransId="{6E4A393F-19B5-4B6D-A3A1-5BAA934B74F4}" sibTransId="{305DFB48-66F2-462B-8548-42896E3EDBF8}"/>
    <dgm:cxn modelId="{3933D611-C29B-48F6-8668-F5547C6EDB78}" type="presOf" srcId="{C8D1078F-28FE-442E-BEF4-FDC118AD244B}" destId="{A697CE75-6C25-46A9-9692-E744E7A3FA56}" srcOrd="0" destOrd="1" presId="urn:microsoft.com/office/officeart/2005/8/layout/vList5"/>
    <dgm:cxn modelId="{BEC11E13-184C-45F9-B9EE-855A2CE077AE}" srcId="{7AEE8A25-76C0-4D7E-A3BD-3AB4DE0498B0}" destId="{75F2586F-0272-4707-979A-3777548DDBA4}" srcOrd="1" destOrd="0" parTransId="{51DA9FAE-1226-4769-8CC7-BB21FF6E682F}" sibTransId="{3F0EBDFB-1518-4AC8-AD59-658536EC7A6F}"/>
    <dgm:cxn modelId="{3B613414-3488-43C6-944C-7B9E690929BD}" type="presOf" srcId="{75F2586F-0272-4707-979A-3777548DDBA4}" destId="{6EE5CB4A-5A66-4C2A-A471-A3E4458FC881}" srcOrd="0" destOrd="0" presId="urn:microsoft.com/office/officeart/2005/8/layout/vList5"/>
    <dgm:cxn modelId="{5B50CE18-1C63-425F-B47B-8B22ECC3BF1B}" type="presOf" srcId="{F2F04F2D-8A29-4077-BD4A-733E02F4CC36}" destId="{26CE7996-3C06-4733-A5DD-24B9A3D1F319}" srcOrd="0" destOrd="0" presId="urn:microsoft.com/office/officeart/2005/8/layout/vList5"/>
    <dgm:cxn modelId="{F7930C1A-6D32-4C18-B531-EEA640FF5DB8}" type="presOf" srcId="{78EC4890-08B8-4B40-B4DC-BEBD4139F584}" destId="{F5AC9E7A-2CF5-4AD6-B019-6B9ECDE6C56B}" srcOrd="0" destOrd="1" presId="urn:microsoft.com/office/officeart/2005/8/layout/vList5"/>
    <dgm:cxn modelId="{CAC17F29-6A82-4002-A0AB-DE451E429901}" srcId="{463DB3F8-1657-44F8-B96C-4C6C9A659F3A}" destId="{E6383837-23D7-4CD2-B34A-F92DF5D47659}" srcOrd="2" destOrd="0" parTransId="{5CB6E9F2-3DE9-47F0-BFD3-128A5E0D8F9A}" sibTransId="{6809250C-A4AC-4271-AA42-2F09FBBFA575}"/>
    <dgm:cxn modelId="{A4F35B2C-64A3-4741-9879-65CEB919DD2E}" srcId="{463DB3F8-1657-44F8-B96C-4C6C9A659F3A}" destId="{78EC4890-08B8-4B40-B4DC-BEBD4139F584}" srcOrd="1" destOrd="0" parTransId="{BEABE2DF-CD09-4DF6-9769-CAB5FDC72112}" sibTransId="{B7DF5552-3DDC-491B-940C-43216C9366A4}"/>
    <dgm:cxn modelId="{39613C33-88E6-4663-85CA-C425A990C63D}" srcId="{C4267743-A72F-4936-8250-5EF41B015C45}" destId="{293AFA98-D2CB-4881-8320-2F42D93F4EC4}" srcOrd="0" destOrd="0" parTransId="{2BB12F1D-9503-41AD-80EE-06F6E393DB82}" sibTransId="{4864F1BE-5716-4046-849E-D10E4FCB68AF}"/>
    <dgm:cxn modelId="{74401C6E-64CE-4342-86DB-3740573D982A}" type="presOf" srcId="{7AEE8A25-76C0-4D7E-A3BD-3AB4DE0498B0}" destId="{09472012-94C9-4032-BD4D-7F751D4752F2}" srcOrd="0" destOrd="0" presId="urn:microsoft.com/office/officeart/2005/8/layout/vList5"/>
    <dgm:cxn modelId="{3505456F-80EC-4B52-9DFE-869126030D21}" type="presOf" srcId="{C5678AF9-90CA-4B0B-B393-00913CB60A58}" destId="{F5AC9E7A-2CF5-4AD6-B019-6B9ECDE6C56B}" srcOrd="0" destOrd="0" presId="urn:microsoft.com/office/officeart/2005/8/layout/vList5"/>
    <dgm:cxn modelId="{B188D672-43ED-4F81-9D81-9E0B6960963B}" type="presOf" srcId="{E6383837-23D7-4CD2-B34A-F92DF5D47659}" destId="{F5AC9E7A-2CF5-4AD6-B019-6B9ECDE6C56B}" srcOrd="0" destOrd="2" presId="urn:microsoft.com/office/officeart/2005/8/layout/vList5"/>
    <dgm:cxn modelId="{9594BC7E-20B9-4E43-9390-B60E453D0A7E}" srcId="{75F2586F-0272-4707-979A-3777548DDBA4}" destId="{C474B20C-0D9A-4DCC-B98D-506E532BBCB3}" srcOrd="1" destOrd="0" parTransId="{039CD9DC-C955-4DA3-B9F5-5ABFC61BAD01}" sibTransId="{173EAF7A-3E9F-4262-B400-75A451F9914E}"/>
    <dgm:cxn modelId="{535C7484-FEA8-4E53-8543-3E4E7702E475}" type="presOf" srcId="{C474B20C-0D9A-4DCC-B98D-506E532BBCB3}" destId="{26CE7996-3C06-4733-A5DD-24B9A3D1F319}" srcOrd="0" destOrd="1" presId="urn:microsoft.com/office/officeart/2005/8/layout/vList5"/>
    <dgm:cxn modelId="{97B06C86-68CB-4A12-A6BB-3AE492FC1882}" type="presOf" srcId="{293AFA98-D2CB-4881-8320-2F42D93F4EC4}" destId="{A697CE75-6C25-46A9-9692-E744E7A3FA56}" srcOrd="0" destOrd="0" presId="urn:microsoft.com/office/officeart/2005/8/layout/vList5"/>
    <dgm:cxn modelId="{0CE84F8A-E49C-4499-8084-BC8A9B47A106}" srcId="{75F2586F-0272-4707-979A-3777548DDBA4}" destId="{F2F04F2D-8A29-4077-BD4A-733E02F4CC36}" srcOrd="0" destOrd="0" parTransId="{FDB59CDD-3302-41EE-8F60-2C1BF5E08C50}" sibTransId="{211AA470-0ACE-44F2-881F-7E55C66845AE}"/>
    <dgm:cxn modelId="{2C113C9D-648A-4BAB-9AC2-47B9D6643854}" type="presOf" srcId="{C4267743-A72F-4936-8250-5EF41B015C45}" destId="{4646C145-4175-42E5-AE61-9CCC44997E13}" srcOrd="0" destOrd="0" presId="urn:microsoft.com/office/officeart/2005/8/layout/vList5"/>
    <dgm:cxn modelId="{C96FB49F-ED57-475D-91FD-691C6AAA1A6C}" type="presOf" srcId="{804DD94B-0E77-4F81-AFC5-7DCE78AC3F1A}" destId="{26CE7996-3C06-4733-A5DD-24B9A3D1F319}" srcOrd="0" destOrd="2" presId="urn:microsoft.com/office/officeart/2005/8/layout/vList5"/>
    <dgm:cxn modelId="{B71D24C5-C3D1-49C8-AB21-E7973AD02DD2}" type="presOf" srcId="{30E37099-16DA-4BCA-9C2B-7A827F2E730A}" destId="{A697CE75-6C25-46A9-9692-E744E7A3FA56}" srcOrd="0" destOrd="2" presId="urn:microsoft.com/office/officeart/2005/8/layout/vList5"/>
    <dgm:cxn modelId="{C18EA8D6-6497-44AF-980E-91B4C79DDE48}" srcId="{C4267743-A72F-4936-8250-5EF41B015C45}" destId="{30E37099-16DA-4BCA-9C2B-7A827F2E730A}" srcOrd="2" destOrd="0" parTransId="{4AA23F8B-F8CE-4B0E-B650-4C03F13F7384}" sibTransId="{B480872C-ABD8-4992-813C-3DAA498E9EA1}"/>
    <dgm:cxn modelId="{64333BDB-A22A-4434-A727-F7B385131265}" srcId="{75F2586F-0272-4707-979A-3777548DDBA4}" destId="{804DD94B-0E77-4F81-AFC5-7DCE78AC3F1A}" srcOrd="2" destOrd="0" parTransId="{BD356944-AD73-47DA-996A-42872DB54751}" sibTransId="{B30D1646-8BD9-402D-A73F-D9CF30E2857F}"/>
    <dgm:cxn modelId="{EBEB18E3-F54F-4A1E-9257-F58398755AF3}" srcId="{C4267743-A72F-4936-8250-5EF41B015C45}" destId="{C8D1078F-28FE-442E-BEF4-FDC118AD244B}" srcOrd="1" destOrd="0" parTransId="{A0DBDDE4-AAA8-4CF5-8D7E-A00DB4633249}" sibTransId="{92E34BF4-20F6-42F0-8436-5C493831FFCB}"/>
    <dgm:cxn modelId="{CCFEEBE8-BFE4-4850-A4FE-DD68907BC40E}" srcId="{7AEE8A25-76C0-4D7E-A3BD-3AB4DE0498B0}" destId="{C4267743-A72F-4936-8250-5EF41B015C45}" srcOrd="2" destOrd="0" parTransId="{A5AE5435-BF12-4F28-AAFC-9581F067F580}" sibTransId="{1E019A25-43B9-433B-9ED0-647662EE6C8B}"/>
    <dgm:cxn modelId="{6E0189EF-A20D-4265-8567-D3A2619F69BF}" srcId="{463DB3F8-1657-44F8-B96C-4C6C9A659F3A}" destId="{C5678AF9-90CA-4B0B-B393-00913CB60A58}" srcOrd="0" destOrd="0" parTransId="{5A35633C-E7BD-4217-B1A0-D27245B4B365}" sibTransId="{69DBB946-B258-44DB-9714-E9D7DC9EB4D8}"/>
    <dgm:cxn modelId="{0B3D7E9B-8C09-4DE9-BAE5-719896C028CF}" type="presParOf" srcId="{09472012-94C9-4032-BD4D-7F751D4752F2}" destId="{99B279F4-F466-44F2-8C0D-D6AD9C52A03F}" srcOrd="0" destOrd="0" presId="urn:microsoft.com/office/officeart/2005/8/layout/vList5"/>
    <dgm:cxn modelId="{3FDB9C3F-0558-427A-A680-FC34DCC8596C}" type="presParOf" srcId="{99B279F4-F466-44F2-8C0D-D6AD9C52A03F}" destId="{E5A9CD46-2BA0-4516-9CE2-0BC9AADFB111}" srcOrd="0" destOrd="0" presId="urn:microsoft.com/office/officeart/2005/8/layout/vList5"/>
    <dgm:cxn modelId="{FD5616E7-DC73-43FC-872D-E2396D4789C1}" type="presParOf" srcId="{99B279F4-F466-44F2-8C0D-D6AD9C52A03F}" destId="{F5AC9E7A-2CF5-4AD6-B019-6B9ECDE6C56B}" srcOrd="1" destOrd="0" presId="urn:microsoft.com/office/officeart/2005/8/layout/vList5"/>
    <dgm:cxn modelId="{FD714963-63D3-4497-99F7-B2B7F5ECF27A}" type="presParOf" srcId="{09472012-94C9-4032-BD4D-7F751D4752F2}" destId="{23371BC2-0FEE-48C8-B7A2-DE41454A2767}" srcOrd="1" destOrd="0" presId="urn:microsoft.com/office/officeart/2005/8/layout/vList5"/>
    <dgm:cxn modelId="{51C6AD51-2074-4C3C-8A01-DD0DDF165531}" type="presParOf" srcId="{09472012-94C9-4032-BD4D-7F751D4752F2}" destId="{027931A5-AB7E-46B6-AA3C-8F7F83603869}" srcOrd="2" destOrd="0" presId="urn:microsoft.com/office/officeart/2005/8/layout/vList5"/>
    <dgm:cxn modelId="{B1644DD4-B624-4CC3-BF35-542F07DD344A}" type="presParOf" srcId="{027931A5-AB7E-46B6-AA3C-8F7F83603869}" destId="{6EE5CB4A-5A66-4C2A-A471-A3E4458FC881}" srcOrd="0" destOrd="0" presId="urn:microsoft.com/office/officeart/2005/8/layout/vList5"/>
    <dgm:cxn modelId="{258EF00E-F172-481B-952E-72D9D262CC73}" type="presParOf" srcId="{027931A5-AB7E-46B6-AA3C-8F7F83603869}" destId="{26CE7996-3C06-4733-A5DD-24B9A3D1F319}" srcOrd="1" destOrd="0" presId="urn:microsoft.com/office/officeart/2005/8/layout/vList5"/>
    <dgm:cxn modelId="{F9664335-74EE-44E4-9B07-8DC8296EC523}" type="presParOf" srcId="{09472012-94C9-4032-BD4D-7F751D4752F2}" destId="{DB50D8C9-A446-4D0F-AEEC-A4F620C87B1A}" srcOrd="3" destOrd="0" presId="urn:microsoft.com/office/officeart/2005/8/layout/vList5"/>
    <dgm:cxn modelId="{A872A33B-518C-4BC2-B9F0-FC93240A5FC6}" type="presParOf" srcId="{09472012-94C9-4032-BD4D-7F751D4752F2}" destId="{25FE664F-498B-4658-8215-FF8B1275C36E}" srcOrd="4" destOrd="0" presId="urn:microsoft.com/office/officeart/2005/8/layout/vList5"/>
    <dgm:cxn modelId="{D9B0C5BC-777B-4B6B-972D-64D51924CEBA}" type="presParOf" srcId="{25FE664F-498B-4658-8215-FF8B1275C36E}" destId="{4646C145-4175-42E5-AE61-9CCC44997E13}" srcOrd="0" destOrd="0" presId="urn:microsoft.com/office/officeart/2005/8/layout/vList5"/>
    <dgm:cxn modelId="{6F2940D8-F1E5-49E1-97C6-DC429B06442B}" type="presParOf" srcId="{25FE664F-498B-4658-8215-FF8B1275C36E}" destId="{A697CE75-6C25-46A9-9692-E744E7A3FA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E1ABA-22FA-4DF8-ACF9-71FBFB93048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AU"/>
        </a:p>
      </dgm:t>
    </dgm:pt>
    <dgm:pt modelId="{FEA72B30-962E-4FE7-BFCB-167664A15C80}">
      <dgm:prSet phldrT="[Text]" custT="1"/>
      <dgm:spPr/>
      <dgm:t>
        <a:bodyPr/>
        <a:lstStyle/>
        <a:p>
          <a:r>
            <a:rPr lang="en-AU" sz="2000" b="1"/>
            <a:t>Promoting Public Procurement of NBS</a:t>
          </a:r>
        </a:p>
      </dgm:t>
    </dgm:pt>
    <dgm:pt modelId="{545DC186-6D1A-4B8E-AD4D-A80CFC7A8734}" type="parTrans" cxnId="{A3026F66-723A-419F-8C12-DEB6D37A09E2}">
      <dgm:prSet/>
      <dgm:spPr/>
      <dgm:t>
        <a:bodyPr/>
        <a:lstStyle/>
        <a:p>
          <a:endParaRPr lang="en-AU" sz="2000"/>
        </a:p>
      </dgm:t>
    </dgm:pt>
    <dgm:pt modelId="{456F2A79-A9F2-4BDD-893E-CAE3B510707A}" type="sibTrans" cxnId="{A3026F66-723A-419F-8C12-DEB6D37A09E2}">
      <dgm:prSet/>
      <dgm:spPr/>
      <dgm:t>
        <a:bodyPr/>
        <a:lstStyle/>
        <a:p>
          <a:endParaRPr lang="en-AU" sz="2000"/>
        </a:p>
      </dgm:t>
    </dgm:pt>
    <dgm:pt modelId="{04EFA366-2256-4608-B8FD-48E912132149}">
      <dgm:prSet phldrT="[Text]" custT="1"/>
      <dgm:spPr/>
      <dgm:t>
        <a:bodyPr/>
        <a:lstStyle/>
        <a:p>
          <a:pPr>
            <a:buFont typeface="Arial" panose="020B0604020202020204" pitchFamily="34" charset="0"/>
            <a:buChar char="•"/>
          </a:pPr>
          <a:r>
            <a:rPr lang="en-GB" sz="2000" b="1" i="0"/>
            <a:t>Set sustainability targets for suppliers</a:t>
          </a:r>
          <a:endParaRPr lang="en-AU" sz="2000"/>
        </a:p>
      </dgm:t>
    </dgm:pt>
    <dgm:pt modelId="{86F84A91-856F-4E8D-B8B6-D5C1E06BF34C}" type="parTrans" cxnId="{634E4F5D-8418-4B41-A225-13C9CCB01FE1}">
      <dgm:prSet/>
      <dgm:spPr/>
      <dgm:t>
        <a:bodyPr/>
        <a:lstStyle/>
        <a:p>
          <a:endParaRPr lang="en-AU" sz="2000"/>
        </a:p>
      </dgm:t>
    </dgm:pt>
    <dgm:pt modelId="{7291ACDB-43D0-4CA1-B40E-7FFFD8C5CD89}" type="sibTrans" cxnId="{634E4F5D-8418-4B41-A225-13C9CCB01FE1}">
      <dgm:prSet/>
      <dgm:spPr/>
      <dgm:t>
        <a:bodyPr/>
        <a:lstStyle/>
        <a:p>
          <a:endParaRPr lang="en-AU" sz="2000"/>
        </a:p>
      </dgm:t>
    </dgm:pt>
    <dgm:pt modelId="{39910FBD-FE5F-4583-AA42-306646ABBB14}">
      <dgm:prSet custT="1"/>
      <dgm:spPr/>
      <dgm:t>
        <a:bodyPr/>
        <a:lstStyle/>
        <a:p>
          <a:pPr>
            <a:buFont typeface="Arial" panose="020B0604020202020204" pitchFamily="34" charset="0"/>
            <a:buChar char="•"/>
          </a:pPr>
          <a:r>
            <a:rPr lang="en-AU" sz="2000" b="1" i="0"/>
            <a:t>Include environmental criteria in tenders</a:t>
          </a:r>
          <a:endParaRPr lang="en-AU" sz="2000" b="0" i="0"/>
        </a:p>
      </dgm:t>
    </dgm:pt>
    <dgm:pt modelId="{0CB27649-1A91-4F04-8A86-A47A6588A809}" type="parTrans" cxnId="{ABD3FF18-8F63-40D8-AFE3-03DEC5FEC811}">
      <dgm:prSet/>
      <dgm:spPr/>
      <dgm:t>
        <a:bodyPr/>
        <a:lstStyle/>
        <a:p>
          <a:endParaRPr lang="en-AU" sz="2000"/>
        </a:p>
      </dgm:t>
    </dgm:pt>
    <dgm:pt modelId="{712DC2C1-0E8E-4845-A32B-FE8F47F5BD8E}" type="sibTrans" cxnId="{ABD3FF18-8F63-40D8-AFE3-03DEC5FEC811}">
      <dgm:prSet/>
      <dgm:spPr/>
      <dgm:t>
        <a:bodyPr/>
        <a:lstStyle/>
        <a:p>
          <a:endParaRPr lang="en-AU" sz="2000"/>
        </a:p>
      </dgm:t>
    </dgm:pt>
    <dgm:pt modelId="{43DDA114-3628-4FE3-8675-AA7E9EC36CCD}">
      <dgm:prSet custT="1"/>
      <dgm:spPr/>
      <dgm:t>
        <a:bodyPr/>
        <a:lstStyle/>
        <a:p>
          <a:pPr>
            <a:buFont typeface="Arial" panose="020B0604020202020204" pitchFamily="34" charset="0"/>
            <a:buChar char="•"/>
          </a:pPr>
          <a:r>
            <a:rPr lang="en-GB" sz="2000" b="1" i="0"/>
            <a:t>Assist suppliers to develop NBS products or services</a:t>
          </a:r>
          <a:endParaRPr lang="en-GB" sz="2000" b="0" i="0"/>
        </a:p>
      </dgm:t>
    </dgm:pt>
    <dgm:pt modelId="{1C2C936B-7EE2-4B08-93F3-87C1040BE0F4}" type="parTrans" cxnId="{986A3C1A-8301-4689-95F4-048357F69611}">
      <dgm:prSet/>
      <dgm:spPr/>
      <dgm:t>
        <a:bodyPr/>
        <a:lstStyle/>
        <a:p>
          <a:endParaRPr lang="en-AU" sz="2000"/>
        </a:p>
      </dgm:t>
    </dgm:pt>
    <dgm:pt modelId="{8DF58B11-2B63-4912-9F8C-2ADC154380EA}" type="sibTrans" cxnId="{986A3C1A-8301-4689-95F4-048357F69611}">
      <dgm:prSet/>
      <dgm:spPr/>
      <dgm:t>
        <a:bodyPr/>
        <a:lstStyle/>
        <a:p>
          <a:endParaRPr lang="en-AU" sz="2000"/>
        </a:p>
      </dgm:t>
    </dgm:pt>
    <dgm:pt modelId="{AEFBEC0A-93B9-46EC-B55A-AD24932D6189}">
      <dgm:prSet custT="1"/>
      <dgm:spPr/>
      <dgm:t>
        <a:bodyPr/>
        <a:lstStyle/>
        <a:p>
          <a:pPr>
            <a:buFont typeface="Arial" panose="020B0604020202020204" pitchFamily="34" charset="0"/>
            <a:buChar char="•"/>
          </a:pPr>
          <a:r>
            <a:rPr lang="en-GB" sz="2000" b="1" i="0"/>
            <a:t>Encourage collaboration to deliver integrated  solutions</a:t>
          </a:r>
          <a:endParaRPr lang="en-GB" sz="2000" b="0" i="0"/>
        </a:p>
      </dgm:t>
    </dgm:pt>
    <dgm:pt modelId="{A2462CFD-7417-4C96-AD26-59B497DCAD62}" type="parTrans" cxnId="{D38893BF-EB34-4F3B-B55D-9DF4FB9EA5F5}">
      <dgm:prSet/>
      <dgm:spPr/>
      <dgm:t>
        <a:bodyPr/>
        <a:lstStyle/>
        <a:p>
          <a:endParaRPr lang="en-AU" sz="2000"/>
        </a:p>
      </dgm:t>
    </dgm:pt>
    <dgm:pt modelId="{A977A298-F4C9-4B98-BF72-541A6984DA0C}" type="sibTrans" cxnId="{D38893BF-EB34-4F3B-B55D-9DF4FB9EA5F5}">
      <dgm:prSet/>
      <dgm:spPr/>
      <dgm:t>
        <a:bodyPr/>
        <a:lstStyle/>
        <a:p>
          <a:endParaRPr lang="en-AU" sz="2000"/>
        </a:p>
      </dgm:t>
    </dgm:pt>
    <dgm:pt modelId="{57F38AA7-F8F3-4411-B680-4B9B29668B5A}">
      <dgm:prSet custT="1"/>
      <dgm:spPr/>
      <dgm:t>
        <a:bodyPr/>
        <a:lstStyle/>
        <a:p>
          <a:pPr>
            <a:buFont typeface="Arial" panose="020B0604020202020204" pitchFamily="34" charset="0"/>
            <a:buChar char="•"/>
          </a:pPr>
          <a:r>
            <a:rPr lang="en-GB" sz="2000" b="1" i="0"/>
            <a:t>Allocate budgets for NBS projects</a:t>
          </a:r>
          <a:endParaRPr lang="en-GB" sz="2000" b="0" i="0"/>
        </a:p>
      </dgm:t>
    </dgm:pt>
    <dgm:pt modelId="{7B14ADA6-6B5C-4328-99CA-FEDAEB28857A}" type="parTrans" cxnId="{87D2C1DC-9953-4F4D-A0F9-B9D3085C9F93}">
      <dgm:prSet/>
      <dgm:spPr/>
      <dgm:t>
        <a:bodyPr/>
        <a:lstStyle/>
        <a:p>
          <a:endParaRPr lang="en-AU" sz="2000"/>
        </a:p>
      </dgm:t>
    </dgm:pt>
    <dgm:pt modelId="{4078C032-EF86-4A2F-8A2B-DB4F46B556F0}" type="sibTrans" cxnId="{87D2C1DC-9953-4F4D-A0F9-B9D3085C9F93}">
      <dgm:prSet/>
      <dgm:spPr/>
      <dgm:t>
        <a:bodyPr/>
        <a:lstStyle/>
        <a:p>
          <a:endParaRPr lang="en-AU" sz="2000"/>
        </a:p>
      </dgm:t>
    </dgm:pt>
    <dgm:pt modelId="{4AE9C426-4406-4024-990B-AF7B1502D6F1}" type="pres">
      <dgm:prSet presAssocID="{555E1ABA-22FA-4DF8-ACF9-71FBFB930488}" presName="cycle" presStyleCnt="0">
        <dgm:presLayoutVars>
          <dgm:chMax val="1"/>
          <dgm:dir/>
          <dgm:animLvl val="ctr"/>
          <dgm:resizeHandles val="exact"/>
        </dgm:presLayoutVars>
      </dgm:prSet>
      <dgm:spPr/>
    </dgm:pt>
    <dgm:pt modelId="{AF993166-40AE-44A0-8690-C94287E954FB}" type="pres">
      <dgm:prSet presAssocID="{FEA72B30-962E-4FE7-BFCB-167664A15C80}" presName="centerShape" presStyleLbl="node0" presStyleIdx="0" presStyleCnt="1" custLinFactNeighborY="-4466"/>
      <dgm:spPr/>
    </dgm:pt>
    <dgm:pt modelId="{CB3949F3-7ED6-4FE7-A666-D3A56A53D2D3}" type="pres">
      <dgm:prSet presAssocID="{A2462CFD-7417-4C96-AD26-59B497DCAD62}" presName="parTrans" presStyleLbl="bgSibTrans2D1" presStyleIdx="0" presStyleCnt="5"/>
      <dgm:spPr/>
    </dgm:pt>
    <dgm:pt modelId="{2FBD3A97-AA66-4A87-A3C0-684A5DD4C96C}" type="pres">
      <dgm:prSet presAssocID="{AEFBEC0A-93B9-46EC-B55A-AD24932D6189}" presName="node" presStyleLbl="node1" presStyleIdx="0" presStyleCnt="5" custRadScaleRad="100457" custRadScaleInc="15184">
        <dgm:presLayoutVars>
          <dgm:bulletEnabled val="1"/>
        </dgm:presLayoutVars>
      </dgm:prSet>
      <dgm:spPr/>
    </dgm:pt>
    <dgm:pt modelId="{052CEC08-C397-486B-9323-98F4F78B4047}" type="pres">
      <dgm:prSet presAssocID="{0CB27649-1A91-4F04-8A86-A47A6588A809}" presName="parTrans" presStyleLbl="bgSibTrans2D1" presStyleIdx="1" presStyleCnt="5"/>
      <dgm:spPr/>
    </dgm:pt>
    <dgm:pt modelId="{13E2C8A2-7C2E-4446-981C-D7B61CDD3D21}" type="pres">
      <dgm:prSet presAssocID="{39910FBD-FE5F-4583-AA42-306646ABBB14}" presName="node" presStyleLbl="node1" presStyleIdx="1" presStyleCnt="5">
        <dgm:presLayoutVars>
          <dgm:bulletEnabled val="1"/>
        </dgm:presLayoutVars>
      </dgm:prSet>
      <dgm:spPr/>
    </dgm:pt>
    <dgm:pt modelId="{F0AF7C49-5E9C-4A92-9DC4-A3C98D9D7AD2}" type="pres">
      <dgm:prSet presAssocID="{86F84A91-856F-4E8D-B8B6-D5C1E06BF34C}" presName="parTrans" presStyleLbl="bgSibTrans2D1" presStyleIdx="2" presStyleCnt="5"/>
      <dgm:spPr/>
    </dgm:pt>
    <dgm:pt modelId="{7DD9049F-4D56-4ADB-B5F2-AAA0108D8121}" type="pres">
      <dgm:prSet presAssocID="{04EFA366-2256-4608-B8FD-48E912132149}" presName="node" presStyleLbl="node1" presStyleIdx="2" presStyleCnt="5" custRadScaleRad="96172">
        <dgm:presLayoutVars>
          <dgm:bulletEnabled val="1"/>
        </dgm:presLayoutVars>
      </dgm:prSet>
      <dgm:spPr/>
    </dgm:pt>
    <dgm:pt modelId="{21BB74EB-1753-40F2-8888-E21A25AC930A}" type="pres">
      <dgm:prSet presAssocID="{7B14ADA6-6B5C-4328-99CA-FEDAEB28857A}" presName="parTrans" presStyleLbl="bgSibTrans2D1" presStyleIdx="3" presStyleCnt="5"/>
      <dgm:spPr/>
    </dgm:pt>
    <dgm:pt modelId="{8828C08E-9911-42D2-A4E4-975A654D4995}" type="pres">
      <dgm:prSet presAssocID="{57F38AA7-F8F3-4411-B680-4B9B29668B5A}" presName="node" presStyleLbl="node1" presStyleIdx="3" presStyleCnt="5">
        <dgm:presLayoutVars>
          <dgm:bulletEnabled val="1"/>
        </dgm:presLayoutVars>
      </dgm:prSet>
      <dgm:spPr/>
    </dgm:pt>
    <dgm:pt modelId="{7DF3F0EC-6B77-4059-831D-5450B3F73A5F}" type="pres">
      <dgm:prSet presAssocID="{1C2C936B-7EE2-4B08-93F3-87C1040BE0F4}" presName="parTrans" presStyleLbl="bgSibTrans2D1" presStyleIdx="4" presStyleCnt="5"/>
      <dgm:spPr/>
    </dgm:pt>
    <dgm:pt modelId="{DE0DB788-D57D-4519-8512-4AF7E743461D}" type="pres">
      <dgm:prSet presAssocID="{43DDA114-3628-4FE3-8675-AA7E9EC36CCD}" presName="node" presStyleLbl="node1" presStyleIdx="4" presStyleCnt="5" custRadScaleRad="100457" custRadScaleInc="-15184">
        <dgm:presLayoutVars>
          <dgm:bulletEnabled val="1"/>
        </dgm:presLayoutVars>
      </dgm:prSet>
      <dgm:spPr/>
    </dgm:pt>
  </dgm:ptLst>
  <dgm:cxnLst>
    <dgm:cxn modelId="{C8FA2F11-9A89-4221-9F61-4F70D29D16F0}" type="presOf" srcId="{1C2C936B-7EE2-4B08-93F3-87C1040BE0F4}" destId="{7DF3F0EC-6B77-4059-831D-5450B3F73A5F}" srcOrd="0" destOrd="0" presId="urn:microsoft.com/office/officeart/2005/8/layout/radial4"/>
    <dgm:cxn modelId="{ABD3FF18-8F63-40D8-AFE3-03DEC5FEC811}" srcId="{FEA72B30-962E-4FE7-BFCB-167664A15C80}" destId="{39910FBD-FE5F-4583-AA42-306646ABBB14}" srcOrd="1" destOrd="0" parTransId="{0CB27649-1A91-4F04-8A86-A47A6588A809}" sibTransId="{712DC2C1-0E8E-4845-A32B-FE8F47F5BD8E}"/>
    <dgm:cxn modelId="{986A3C1A-8301-4689-95F4-048357F69611}" srcId="{FEA72B30-962E-4FE7-BFCB-167664A15C80}" destId="{43DDA114-3628-4FE3-8675-AA7E9EC36CCD}" srcOrd="4" destOrd="0" parTransId="{1C2C936B-7EE2-4B08-93F3-87C1040BE0F4}" sibTransId="{8DF58B11-2B63-4912-9F8C-2ADC154380EA}"/>
    <dgm:cxn modelId="{90333927-28FE-4643-B8B6-AB8F992BCE34}" type="presOf" srcId="{A2462CFD-7417-4C96-AD26-59B497DCAD62}" destId="{CB3949F3-7ED6-4FE7-A666-D3A56A53D2D3}" srcOrd="0" destOrd="0" presId="urn:microsoft.com/office/officeart/2005/8/layout/radial4"/>
    <dgm:cxn modelId="{634E4F5D-8418-4B41-A225-13C9CCB01FE1}" srcId="{FEA72B30-962E-4FE7-BFCB-167664A15C80}" destId="{04EFA366-2256-4608-B8FD-48E912132149}" srcOrd="2" destOrd="0" parTransId="{86F84A91-856F-4E8D-B8B6-D5C1E06BF34C}" sibTransId="{7291ACDB-43D0-4CA1-B40E-7FFFD8C5CD89}"/>
    <dgm:cxn modelId="{5BC0915D-015D-4F55-868E-0FF7BE3B7965}" type="presOf" srcId="{FEA72B30-962E-4FE7-BFCB-167664A15C80}" destId="{AF993166-40AE-44A0-8690-C94287E954FB}" srcOrd="0" destOrd="0" presId="urn:microsoft.com/office/officeart/2005/8/layout/radial4"/>
    <dgm:cxn modelId="{7EE72B41-69CF-468A-A2D6-221DDE08FA9A}" type="presOf" srcId="{04EFA366-2256-4608-B8FD-48E912132149}" destId="{7DD9049F-4D56-4ADB-B5F2-AAA0108D8121}" srcOrd="0" destOrd="0" presId="urn:microsoft.com/office/officeart/2005/8/layout/radial4"/>
    <dgm:cxn modelId="{6584B362-B50D-4A71-98A6-530944F1E7BD}" type="presOf" srcId="{555E1ABA-22FA-4DF8-ACF9-71FBFB930488}" destId="{4AE9C426-4406-4024-990B-AF7B1502D6F1}" srcOrd="0" destOrd="0" presId="urn:microsoft.com/office/officeart/2005/8/layout/radial4"/>
    <dgm:cxn modelId="{76FD9B43-77FC-47ED-A9AF-4A77F5D1D4E9}" type="presOf" srcId="{0CB27649-1A91-4F04-8A86-A47A6588A809}" destId="{052CEC08-C397-486B-9323-98F4F78B4047}" srcOrd="0" destOrd="0" presId="urn:microsoft.com/office/officeart/2005/8/layout/radial4"/>
    <dgm:cxn modelId="{A3026F66-723A-419F-8C12-DEB6D37A09E2}" srcId="{555E1ABA-22FA-4DF8-ACF9-71FBFB930488}" destId="{FEA72B30-962E-4FE7-BFCB-167664A15C80}" srcOrd="0" destOrd="0" parTransId="{545DC186-6D1A-4B8E-AD4D-A80CFC7A8734}" sibTransId="{456F2A79-A9F2-4BDD-893E-CAE3B510707A}"/>
    <dgm:cxn modelId="{5059A373-1367-4403-8AC5-049C721FA348}" type="presOf" srcId="{43DDA114-3628-4FE3-8675-AA7E9EC36CCD}" destId="{DE0DB788-D57D-4519-8512-4AF7E743461D}" srcOrd="0" destOrd="0" presId="urn:microsoft.com/office/officeart/2005/8/layout/radial4"/>
    <dgm:cxn modelId="{08E36E79-3AC4-4BB1-99C0-A7E7EE2BFF8C}" type="presOf" srcId="{7B14ADA6-6B5C-4328-99CA-FEDAEB28857A}" destId="{21BB74EB-1753-40F2-8888-E21A25AC930A}" srcOrd="0" destOrd="0" presId="urn:microsoft.com/office/officeart/2005/8/layout/radial4"/>
    <dgm:cxn modelId="{48EE3CB1-A4D1-4C44-9088-59F3F30DD57A}" type="presOf" srcId="{39910FBD-FE5F-4583-AA42-306646ABBB14}" destId="{13E2C8A2-7C2E-4446-981C-D7B61CDD3D21}" srcOrd="0" destOrd="0" presId="urn:microsoft.com/office/officeart/2005/8/layout/radial4"/>
    <dgm:cxn modelId="{D38893BF-EB34-4F3B-B55D-9DF4FB9EA5F5}" srcId="{FEA72B30-962E-4FE7-BFCB-167664A15C80}" destId="{AEFBEC0A-93B9-46EC-B55A-AD24932D6189}" srcOrd="0" destOrd="0" parTransId="{A2462CFD-7417-4C96-AD26-59B497DCAD62}" sibTransId="{A977A298-F4C9-4B98-BF72-541A6984DA0C}"/>
    <dgm:cxn modelId="{87D2C1DC-9953-4F4D-A0F9-B9D3085C9F93}" srcId="{FEA72B30-962E-4FE7-BFCB-167664A15C80}" destId="{57F38AA7-F8F3-4411-B680-4B9B29668B5A}" srcOrd="3" destOrd="0" parTransId="{7B14ADA6-6B5C-4328-99CA-FEDAEB28857A}" sibTransId="{4078C032-EF86-4A2F-8A2B-DB4F46B556F0}"/>
    <dgm:cxn modelId="{AC0C1FE8-A21C-4F45-95F3-05C7EFBDACFC}" type="presOf" srcId="{AEFBEC0A-93B9-46EC-B55A-AD24932D6189}" destId="{2FBD3A97-AA66-4A87-A3C0-684A5DD4C96C}" srcOrd="0" destOrd="0" presId="urn:microsoft.com/office/officeart/2005/8/layout/radial4"/>
    <dgm:cxn modelId="{24A143F1-15B7-4D1C-A3CE-1E0502DBFB54}" type="presOf" srcId="{57F38AA7-F8F3-4411-B680-4B9B29668B5A}" destId="{8828C08E-9911-42D2-A4E4-975A654D4995}" srcOrd="0" destOrd="0" presId="urn:microsoft.com/office/officeart/2005/8/layout/radial4"/>
    <dgm:cxn modelId="{A8486DFC-D7B7-479F-AD6D-2CD44846FE14}" type="presOf" srcId="{86F84A91-856F-4E8D-B8B6-D5C1E06BF34C}" destId="{F0AF7C49-5E9C-4A92-9DC4-A3C98D9D7AD2}" srcOrd="0" destOrd="0" presId="urn:microsoft.com/office/officeart/2005/8/layout/radial4"/>
    <dgm:cxn modelId="{742BE4AF-5BFC-4E36-B47F-B6C28B38E164}" type="presParOf" srcId="{4AE9C426-4406-4024-990B-AF7B1502D6F1}" destId="{AF993166-40AE-44A0-8690-C94287E954FB}" srcOrd="0" destOrd="0" presId="urn:microsoft.com/office/officeart/2005/8/layout/radial4"/>
    <dgm:cxn modelId="{4D90C943-CFCA-42AE-A3DE-AC8F569AF6A0}" type="presParOf" srcId="{4AE9C426-4406-4024-990B-AF7B1502D6F1}" destId="{CB3949F3-7ED6-4FE7-A666-D3A56A53D2D3}" srcOrd="1" destOrd="0" presId="urn:microsoft.com/office/officeart/2005/8/layout/radial4"/>
    <dgm:cxn modelId="{824879B9-43B9-4EBB-A52A-26FFCB03EC68}" type="presParOf" srcId="{4AE9C426-4406-4024-990B-AF7B1502D6F1}" destId="{2FBD3A97-AA66-4A87-A3C0-684A5DD4C96C}" srcOrd="2" destOrd="0" presId="urn:microsoft.com/office/officeart/2005/8/layout/radial4"/>
    <dgm:cxn modelId="{A83C5AD0-FFEF-4947-A42F-88AF355C6CFA}" type="presParOf" srcId="{4AE9C426-4406-4024-990B-AF7B1502D6F1}" destId="{052CEC08-C397-486B-9323-98F4F78B4047}" srcOrd="3" destOrd="0" presId="urn:microsoft.com/office/officeart/2005/8/layout/radial4"/>
    <dgm:cxn modelId="{75EAB09A-EDDD-4EBA-AB50-289FB9743165}" type="presParOf" srcId="{4AE9C426-4406-4024-990B-AF7B1502D6F1}" destId="{13E2C8A2-7C2E-4446-981C-D7B61CDD3D21}" srcOrd="4" destOrd="0" presId="urn:microsoft.com/office/officeart/2005/8/layout/radial4"/>
    <dgm:cxn modelId="{15EE7DD1-D7F3-4F78-A5FC-FD72871B1DBB}" type="presParOf" srcId="{4AE9C426-4406-4024-990B-AF7B1502D6F1}" destId="{F0AF7C49-5E9C-4A92-9DC4-A3C98D9D7AD2}" srcOrd="5" destOrd="0" presId="urn:microsoft.com/office/officeart/2005/8/layout/radial4"/>
    <dgm:cxn modelId="{3C89D5FF-0926-4082-9B3F-2C5E505D1EA3}" type="presParOf" srcId="{4AE9C426-4406-4024-990B-AF7B1502D6F1}" destId="{7DD9049F-4D56-4ADB-B5F2-AAA0108D8121}" srcOrd="6" destOrd="0" presId="urn:microsoft.com/office/officeart/2005/8/layout/radial4"/>
    <dgm:cxn modelId="{C0EBB809-07A9-4EF6-98E1-41768C526A88}" type="presParOf" srcId="{4AE9C426-4406-4024-990B-AF7B1502D6F1}" destId="{21BB74EB-1753-40F2-8888-E21A25AC930A}" srcOrd="7" destOrd="0" presId="urn:microsoft.com/office/officeart/2005/8/layout/radial4"/>
    <dgm:cxn modelId="{5C2F15DC-3E61-46B6-A293-302B1D089664}" type="presParOf" srcId="{4AE9C426-4406-4024-990B-AF7B1502D6F1}" destId="{8828C08E-9911-42D2-A4E4-975A654D4995}" srcOrd="8" destOrd="0" presId="urn:microsoft.com/office/officeart/2005/8/layout/radial4"/>
    <dgm:cxn modelId="{BA5F06D1-C7A2-4913-A9EC-43CF85D8F58C}" type="presParOf" srcId="{4AE9C426-4406-4024-990B-AF7B1502D6F1}" destId="{7DF3F0EC-6B77-4059-831D-5450B3F73A5F}" srcOrd="9" destOrd="0" presId="urn:microsoft.com/office/officeart/2005/8/layout/radial4"/>
    <dgm:cxn modelId="{68AFCA50-41DE-4C7A-BCF8-448FCB834678}" type="presParOf" srcId="{4AE9C426-4406-4024-990B-AF7B1502D6F1}" destId="{DE0DB788-D57D-4519-8512-4AF7E743461D}"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BDF09-79DF-47E6-A1A6-E103526A9128}">
      <dsp:nvSpPr>
        <dsp:cNvPr id="0" name=""/>
        <dsp:cNvSpPr/>
      </dsp:nvSpPr>
      <dsp:spPr>
        <a:xfrm>
          <a:off x="0" y="0"/>
          <a:ext cx="3360586"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AU" sz="2400" b="1" kern="1200"/>
            <a:t>Knowledge &amp; Experience</a:t>
          </a:r>
          <a:endParaRPr lang="en-AU" sz="2400" kern="1200"/>
        </a:p>
      </dsp:txBody>
      <dsp:txXfrm>
        <a:off x="0" y="0"/>
        <a:ext cx="3360586" cy="979200"/>
      </dsp:txXfrm>
    </dsp:sp>
    <dsp:sp modelId="{83B4B987-999A-4664-977E-2267A83FDED4}">
      <dsp:nvSpPr>
        <dsp:cNvPr id="0" name=""/>
        <dsp:cNvSpPr/>
      </dsp:nvSpPr>
      <dsp:spPr>
        <a:xfrm>
          <a:off x="0" y="955798"/>
          <a:ext cx="3360586" cy="4164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t>Lack of knowledge and experience with NBS </a:t>
          </a:r>
          <a:endParaRPr lang="en-AU" sz="2000" kern="1200"/>
        </a:p>
        <a:p>
          <a:pPr marL="228600" lvl="1" indent="-228600" algn="l" defTabSz="889000">
            <a:lnSpc>
              <a:spcPct val="90000"/>
            </a:lnSpc>
            <a:spcBef>
              <a:spcPct val="0"/>
            </a:spcBef>
            <a:spcAft>
              <a:spcPct val="15000"/>
            </a:spcAft>
            <a:buChar char="•"/>
          </a:pPr>
          <a:r>
            <a:rPr lang="en-GB" sz="2000" kern="1200"/>
            <a:t>Key barrier for successful NBS uptake</a:t>
          </a:r>
          <a:endParaRPr lang="en-AU" sz="2000" kern="1200"/>
        </a:p>
        <a:p>
          <a:pPr marL="228600" lvl="1" indent="-228600" algn="l" defTabSz="889000">
            <a:lnSpc>
              <a:spcPct val="90000"/>
            </a:lnSpc>
            <a:spcBef>
              <a:spcPct val="0"/>
            </a:spcBef>
            <a:spcAft>
              <a:spcPct val="15000"/>
            </a:spcAft>
            <a:buChar char="•"/>
          </a:pPr>
          <a:r>
            <a:rPr lang="en-GB" sz="2000" kern="1200"/>
            <a:t>Limited consensus on the reliable measurement/ quantification of NBS</a:t>
          </a:r>
          <a:endParaRPr lang="en-AU" sz="2000" kern="1200"/>
        </a:p>
        <a:p>
          <a:pPr marL="228600" lvl="1" indent="-228600" algn="l" defTabSz="889000">
            <a:lnSpc>
              <a:spcPct val="90000"/>
            </a:lnSpc>
            <a:spcBef>
              <a:spcPct val="0"/>
            </a:spcBef>
            <a:spcAft>
              <a:spcPct val="15000"/>
            </a:spcAft>
            <a:buChar char="•"/>
          </a:pPr>
          <a:r>
            <a:rPr lang="en-GB" sz="2000" kern="1200"/>
            <a:t>NBS provide benefits to larger areas than grey engineering solutions</a:t>
          </a:r>
          <a:endParaRPr lang="en-AU" sz="2000" kern="1200"/>
        </a:p>
        <a:p>
          <a:pPr marL="228600" lvl="1" indent="-228600" algn="l" defTabSz="889000">
            <a:lnSpc>
              <a:spcPct val="90000"/>
            </a:lnSpc>
            <a:spcBef>
              <a:spcPct val="0"/>
            </a:spcBef>
            <a:spcAft>
              <a:spcPct val="15000"/>
            </a:spcAft>
            <a:buChar char="•"/>
          </a:pPr>
          <a:r>
            <a:rPr lang="en-GB" sz="2000" kern="1200"/>
            <a:t>Benefits can evolve over different stages and timelines of the project</a:t>
          </a:r>
          <a:endParaRPr lang="en-AU" sz="2000" kern="1200"/>
        </a:p>
      </dsp:txBody>
      <dsp:txXfrm>
        <a:off x="0" y="955798"/>
        <a:ext cx="3360586" cy="4164851"/>
      </dsp:txXfrm>
    </dsp:sp>
    <dsp:sp modelId="{92C65A44-0689-4651-A726-FEC64BB35F0F}">
      <dsp:nvSpPr>
        <dsp:cNvPr id="0" name=""/>
        <dsp:cNvSpPr/>
      </dsp:nvSpPr>
      <dsp:spPr>
        <a:xfrm>
          <a:off x="3612716" y="21546"/>
          <a:ext cx="3360586"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AU" sz="2400" b="1" kern="1200"/>
            <a:t>Site &amp; Context knowledge</a:t>
          </a:r>
        </a:p>
      </dsp:txBody>
      <dsp:txXfrm>
        <a:off x="3612716" y="21546"/>
        <a:ext cx="3360586" cy="979200"/>
      </dsp:txXfrm>
    </dsp:sp>
    <dsp:sp modelId="{9BBC6556-D29F-4C12-9D0A-0AE1D7C2A58F}">
      <dsp:nvSpPr>
        <dsp:cNvPr id="0" name=""/>
        <dsp:cNvSpPr/>
      </dsp:nvSpPr>
      <dsp:spPr>
        <a:xfrm>
          <a:off x="3612716" y="984119"/>
          <a:ext cx="3360586" cy="4164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t>NBS projects can be extremely dependent on the local/site specific context</a:t>
          </a:r>
          <a:endParaRPr lang="en-AU" sz="2000" kern="1200"/>
        </a:p>
        <a:p>
          <a:pPr marL="228600" lvl="1" indent="-228600" algn="l" defTabSz="889000">
            <a:lnSpc>
              <a:spcPct val="90000"/>
            </a:lnSpc>
            <a:spcBef>
              <a:spcPct val="0"/>
            </a:spcBef>
            <a:spcAft>
              <a:spcPct val="15000"/>
            </a:spcAft>
            <a:buChar char="•"/>
          </a:pPr>
          <a:r>
            <a:rPr lang="en-GB" sz="2000" kern="1200"/>
            <a:t>Longer term maintenance costs are difficult to define and price into projects</a:t>
          </a:r>
          <a:endParaRPr lang="en-AU" sz="2000" kern="1200"/>
        </a:p>
        <a:p>
          <a:pPr marL="228600" lvl="1" indent="-228600" algn="l" defTabSz="889000">
            <a:lnSpc>
              <a:spcPct val="90000"/>
            </a:lnSpc>
            <a:spcBef>
              <a:spcPct val="0"/>
            </a:spcBef>
            <a:spcAft>
              <a:spcPct val="15000"/>
            </a:spcAft>
            <a:buChar char="•"/>
          </a:pPr>
          <a:r>
            <a:rPr lang="en-GB" sz="2000" kern="1200"/>
            <a:t>NBS are living solutions, benefits are expected to last much longer. </a:t>
          </a:r>
          <a:endParaRPr lang="en-AU" sz="2000" kern="1200"/>
        </a:p>
        <a:p>
          <a:pPr marL="228600" lvl="1" indent="-228600" algn="l" defTabSz="889000">
            <a:lnSpc>
              <a:spcPct val="90000"/>
            </a:lnSpc>
            <a:spcBef>
              <a:spcPct val="0"/>
            </a:spcBef>
            <a:spcAft>
              <a:spcPct val="15000"/>
            </a:spcAft>
            <a:buChar char="•"/>
          </a:pPr>
          <a:r>
            <a:rPr lang="en-GB" sz="2000" kern="1200"/>
            <a:t>Limited information on the associated costs and benefits</a:t>
          </a:r>
          <a:endParaRPr lang="en-AU" sz="2000" kern="1200"/>
        </a:p>
      </dsp:txBody>
      <dsp:txXfrm>
        <a:off x="3612716" y="984119"/>
        <a:ext cx="3360586" cy="4164851"/>
      </dsp:txXfrm>
    </dsp:sp>
    <dsp:sp modelId="{30A41F7D-5B28-422D-BB51-3F0D78207EE6}">
      <dsp:nvSpPr>
        <dsp:cNvPr id="0" name=""/>
        <dsp:cNvSpPr/>
      </dsp:nvSpPr>
      <dsp:spPr>
        <a:xfrm>
          <a:off x="7236066" y="4919"/>
          <a:ext cx="3360586"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AU" sz="2400" b="1" kern="1200"/>
            <a:t>Skills &amp; Capacity</a:t>
          </a:r>
        </a:p>
      </dsp:txBody>
      <dsp:txXfrm>
        <a:off x="7236066" y="4919"/>
        <a:ext cx="3360586" cy="979200"/>
      </dsp:txXfrm>
    </dsp:sp>
    <dsp:sp modelId="{7603F2C2-D920-4745-AA2B-0061D848BCAE}">
      <dsp:nvSpPr>
        <dsp:cNvPr id="0" name=""/>
        <dsp:cNvSpPr/>
      </dsp:nvSpPr>
      <dsp:spPr>
        <a:xfrm>
          <a:off x="7236066" y="984119"/>
          <a:ext cx="3360586" cy="416485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a:t>Procurers often lack information, skills or capacity to evaluate NBS projects</a:t>
          </a:r>
          <a:endParaRPr lang="en-AU" sz="2000" kern="1200"/>
        </a:p>
        <a:p>
          <a:pPr marL="228600" lvl="1" indent="-228600" algn="l" defTabSz="889000">
            <a:lnSpc>
              <a:spcPct val="90000"/>
            </a:lnSpc>
            <a:spcBef>
              <a:spcPct val="0"/>
            </a:spcBef>
            <a:spcAft>
              <a:spcPct val="15000"/>
            </a:spcAft>
            <a:buChar char="•"/>
          </a:pPr>
          <a:r>
            <a:rPr lang="en-GB" sz="2000" kern="1200"/>
            <a:t>Complexities make it difficult to account for the full costs and benefits of NBS</a:t>
          </a:r>
          <a:endParaRPr lang="en-AU" sz="2000" kern="1200"/>
        </a:p>
        <a:p>
          <a:pPr marL="228600" lvl="1" indent="-228600" algn="l" defTabSz="889000">
            <a:lnSpc>
              <a:spcPct val="90000"/>
            </a:lnSpc>
            <a:spcBef>
              <a:spcPct val="0"/>
            </a:spcBef>
            <a:spcAft>
              <a:spcPct val="15000"/>
            </a:spcAft>
            <a:buChar char="•"/>
          </a:pPr>
          <a:r>
            <a:rPr lang="en-GB" sz="2000" kern="1200"/>
            <a:t>Support and training will assist public procurers deal with these challenges </a:t>
          </a:r>
          <a:endParaRPr lang="en-AU" sz="2000" kern="1200"/>
        </a:p>
      </dsp:txBody>
      <dsp:txXfrm>
        <a:off x="7236066" y="984119"/>
        <a:ext cx="3360586" cy="4164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E50E5-7C12-4AB1-9BA8-8651F1CF2648}">
      <dsp:nvSpPr>
        <dsp:cNvPr id="0" name=""/>
        <dsp:cNvSpPr/>
      </dsp:nvSpPr>
      <dsp:spPr>
        <a:xfrm rot="5400000">
          <a:off x="5839326" y="-3484278"/>
          <a:ext cx="1474511" cy="87099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ct val="15000"/>
            </a:spcAft>
            <a:buChar char="•"/>
          </a:pPr>
          <a:r>
            <a:rPr lang="en-GB" sz="2000" kern="1200"/>
            <a:t>Systemic classification of NBS for procurement remains elusive </a:t>
          </a:r>
          <a:endParaRPr lang="en-AU" sz="2000" kern="1200"/>
        </a:p>
        <a:p>
          <a:pPr marL="228600" lvl="1" indent="-228600" algn="l" defTabSz="889000">
            <a:lnSpc>
              <a:spcPct val="100000"/>
            </a:lnSpc>
            <a:spcBef>
              <a:spcPct val="0"/>
            </a:spcBef>
            <a:spcAft>
              <a:spcPct val="15000"/>
            </a:spcAft>
            <a:buChar char="•"/>
          </a:pPr>
          <a:r>
            <a:rPr lang="en-GB" sz="2000" kern="1200"/>
            <a:t>Comprehension of the corresponding performance criteria is difficult </a:t>
          </a:r>
          <a:endParaRPr lang="en-AU" sz="2000" kern="1200"/>
        </a:p>
        <a:p>
          <a:pPr marL="36000" lvl="1" indent="-228600" algn="l" defTabSz="889000">
            <a:lnSpc>
              <a:spcPct val="100000"/>
            </a:lnSpc>
            <a:spcBef>
              <a:spcPct val="0"/>
            </a:spcBef>
            <a:spcAft>
              <a:spcPct val="15000"/>
            </a:spcAft>
            <a:buChar char="•"/>
          </a:pPr>
          <a:r>
            <a:rPr lang="en-GB" sz="2000" kern="1200"/>
            <a:t>Creates uncertainty with the type of service or works to be procured</a:t>
          </a:r>
          <a:endParaRPr lang="en-AU" sz="2000" kern="1200"/>
        </a:p>
      </dsp:txBody>
      <dsp:txXfrm rot="-5400000">
        <a:off x="2221596" y="205432"/>
        <a:ext cx="8637992" cy="1330551"/>
      </dsp:txXfrm>
    </dsp:sp>
    <dsp:sp modelId="{75146E03-4170-4F0E-B6CB-BF2E1245AA77}">
      <dsp:nvSpPr>
        <dsp:cNvPr id="0" name=""/>
        <dsp:cNvSpPr/>
      </dsp:nvSpPr>
      <dsp:spPr>
        <a:xfrm>
          <a:off x="0" y="71647"/>
          <a:ext cx="2178979" cy="15731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b="1" kern="1200"/>
            <a:t>1. Lack of NBS Typology</a:t>
          </a:r>
        </a:p>
      </dsp:txBody>
      <dsp:txXfrm>
        <a:off x="76795" y="148442"/>
        <a:ext cx="2025389" cy="1419567"/>
      </dsp:txXfrm>
    </dsp:sp>
    <dsp:sp modelId="{DC8229CC-6CD0-44EF-A538-73454C6D3DD9}">
      <dsp:nvSpPr>
        <dsp:cNvPr id="0" name=""/>
        <dsp:cNvSpPr/>
      </dsp:nvSpPr>
      <dsp:spPr>
        <a:xfrm rot="5400000">
          <a:off x="5832589" y="-1814067"/>
          <a:ext cx="1487985" cy="87099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Difficult to locate suppliers with requisite experience, capacity &amp; skills</a:t>
          </a:r>
          <a:endParaRPr lang="en-AU" sz="2000" kern="1200"/>
        </a:p>
        <a:p>
          <a:pPr marL="228600" lvl="1" indent="-228600" algn="l" defTabSz="889000">
            <a:lnSpc>
              <a:spcPct val="90000"/>
            </a:lnSpc>
            <a:spcBef>
              <a:spcPct val="0"/>
            </a:spcBef>
            <a:spcAft>
              <a:spcPct val="15000"/>
            </a:spcAft>
            <a:buChar char="•"/>
          </a:pPr>
          <a:r>
            <a:rPr lang="en-GB" sz="2000" kern="1200"/>
            <a:t>Limited use of “common language” and technical expertise</a:t>
          </a:r>
          <a:endParaRPr lang="en-AU" sz="2000" kern="1200"/>
        </a:p>
        <a:p>
          <a:pPr marL="228600" lvl="1" indent="-228600" algn="l" defTabSz="889000">
            <a:lnSpc>
              <a:spcPct val="90000"/>
            </a:lnSpc>
            <a:spcBef>
              <a:spcPct val="0"/>
            </a:spcBef>
            <a:spcAft>
              <a:spcPct val="15000"/>
            </a:spcAft>
            <a:buChar char="•"/>
          </a:pPr>
          <a:r>
            <a:rPr lang="en-GB" sz="2000" kern="1200"/>
            <a:t>Impacts submissions from suppliers and valuation of NBS &amp; services</a:t>
          </a:r>
          <a:endParaRPr lang="en-AU" sz="2000" kern="1200"/>
        </a:p>
      </dsp:txBody>
      <dsp:txXfrm rot="-5400000">
        <a:off x="2221596" y="1869563"/>
        <a:ext cx="8637335" cy="1342711"/>
      </dsp:txXfrm>
    </dsp:sp>
    <dsp:sp modelId="{BF5A2210-0566-4DC8-8E70-00A00D5B6544}">
      <dsp:nvSpPr>
        <dsp:cNvPr id="0" name=""/>
        <dsp:cNvSpPr/>
      </dsp:nvSpPr>
      <dsp:spPr>
        <a:xfrm>
          <a:off x="0" y="1738924"/>
          <a:ext cx="2178979" cy="15731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b="1" kern="1200"/>
            <a:t>2. Difficulty Finding Skilled Suppliers</a:t>
          </a:r>
        </a:p>
      </dsp:txBody>
      <dsp:txXfrm>
        <a:off x="76795" y="1815719"/>
        <a:ext cx="2025389" cy="1419567"/>
      </dsp:txXfrm>
    </dsp:sp>
    <dsp:sp modelId="{72ED68CD-C64D-41AD-83D3-ABF65511C1EC}">
      <dsp:nvSpPr>
        <dsp:cNvPr id="0" name=""/>
        <dsp:cNvSpPr/>
      </dsp:nvSpPr>
      <dsp:spPr>
        <a:xfrm rot="5400000">
          <a:off x="5821720" y="-143855"/>
          <a:ext cx="1509724" cy="87099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a:t>Communities may have negative interactions with public authorities</a:t>
          </a:r>
          <a:endParaRPr lang="en-AU" sz="2000" kern="1200"/>
        </a:p>
        <a:p>
          <a:pPr marL="228600" lvl="1" indent="-228600" algn="l" defTabSz="889000">
            <a:lnSpc>
              <a:spcPct val="90000"/>
            </a:lnSpc>
            <a:spcBef>
              <a:spcPct val="0"/>
            </a:spcBef>
            <a:spcAft>
              <a:spcPct val="15000"/>
            </a:spcAft>
            <a:buChar char="•"/>
          </a:pPr>
          <a:r>
            <a:rPr lang="en-GB" sz="2000" kern="1200"/>
            <a:t>Creates view of no action on community view, issues and problems</a:t>
          </a:r>
          <a:endParaRPr lang="en-AU" sz="2000" kern="1200"/>
        </a:p>
        <a:p>
          <a:pPr marL="228600" lvl="1" indent="-228600" algn="l" defTabSz="889000">
            <a:lnSpc>
              <a:spcPct val="90000"/>
            </a:lnSpc>
            <a:spcBef>
              <a:spcPct val="0"/>
            </a:spcBef>
            <a:spcAft>
              <a:spcPct val="15000"/>
            </a:spcAft>
            <a:buChar char="•"/>
          </a:pPr>
          <a:r>
            <a:rPr lang="en-GB" sz="2000" kern="1200"/>
            <a:t>Results in consultation fatigue and a lack of engagement</a:t>
          </a:r>
          <a:endParaRPr lang="en-AU" sz="2000" kern="1200"/>
        </a:p>
      </dsp:txBody>
      <dsp:txXfrm rot="-5400000">
        <a:off x="2221597" y="3529967"/>
        <a:ext cx="8636273" cy="1362326"/>
      </dsp:txXfrm>
    </dsp:sp>
    <dsp:sp modelId="{63A69B9C-1679-4D7E-9177-54C6DA8AB88A}">
      <dsp:nvSpPr>
        <dsp:cNvPr id="0" name=""/>
        <dsp:cNvSpPr/>
      </dsp:nvSpPr>
      <dsp:spPr>
        <a:xfrm>
          <a:off x="24" y="3397852"/>
          <a:ext cx="2178979" cy="15731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b="1" kern="1200"/>
            <a:t>3. Community Engagement on NBS</a:t>
          </a:r>
        </a:p>
      </dsp:txBody>
      <dsp:txXfrm>
        <a:off x="76819" y="3474647"/>
        <a:ext cx="2025389" cy="1419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C9E7A-2CF5-4AD6-B019-6B9ECDE6C56B}">
      <dsp:nvSpPr>
        <dsp:cNvPr id="0" name=""/>
        <dsp:cNvSpPr/>
      </dsp:nvSpPr>
      <dsp:spPr>
        <a:xfrm rot="5400000">
          <a:off x="6076958" y="-3520679"/>
          <a:ext cx="1374891" cy="9147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228600" algn="l" defTabSz="889000">
            <a:lnSpc>
              <a:spcPct val="100000"/>
            </a:lnSpc>
            <a:spcBef>
              <a:spcPct val="0"/>
            </a:spcBef>
            <a:spcAft>
              <a:spcPct val="15000"/>
            </a:spcAft>
            <a:buChar char="•"/>
          </a:pPr>
          <a:r>
            <a:rPr lang="en-GB" sz="2000" kern="1200"/>
            <a:t>Procurement officers may lack political and institutional support</a:t>
          </a:r>
          <a:endParaRPr lang="en-AU" sz="2000" kern="1200"/>
        </a:p>
        <a:p>
          <a:pPr marL="228600" lvl="1" indent="-228600" algn="l" defTabSz="889000">
            <a:lnSpc>
              <a:spcPct val="90000"/>
            </a:lnSpc>
            <a:spcBef>
              <a:spcPct val="0"/>
            </a:spcBef>
            <a:spcAft>
              <a:spcPct val="15000"/>
            </a:spcAft>
            <a:buChar char="•"/>
          </a:pPr>
          <a:r>
            <a:rPr lang="en-GB" sz="2000" kern="1200"/>
            <a:t>Traditions of spatial planners favours conventional engineering</a:t>
          </a:r>
          <a:endParaRPr lang="en-AU" sz="2000" kern="1200"/>
        </a:p>
        <a:p>
          <a:pPr marL="228600" lvl="1" indent="-228600" algn="l" defTabSz="889000">
            <a:lnSpc>
              <a:spcPct val="90000"/>
            </a:lnSpc>
            <a:spcBef>
              <a:spcPct val="0"/>
            </a:spcBef>
            <a:spcAft>
              <a:spcPct val="15000"/>
            </a:spcAft>
            <a:buChar char="•"/>
          </a:pPr>
          <a:r>
            <a:rPr lang="en-GB" sz="2000" kern="1200"/>
            <a:t>Maintenance budgets &amp; responsibilities need to be clearly assigned</a:t>
          </a:r>
          <a:endParaRPr lang="en-AU" sz="2000" kern="1200"/>
        </a:p>
      </dsp:txBody>
      <dsp:txXfrm rot="-5400000">
        <a:off x="2190491" y="432905"/>
        <a:ext cx="9080709" cy="1240657"/>
      </dsp:txXfrm>
    </dsp:sp>
    <dsp:sp modelId="{E5A9CD46-2BA0-4516-9CE2-0BC9AADFB111}">
      <dsp:nvSpPr>
        <dsp:cNvPr id="0" name=""/>
        <dsp:cNvSpPr/>
      </dsp:nvSpPr>
      <dsp:spPr>
        <a:xfrm>
          <a:off x="19844" y="233120"/>
          <a:ext cx="2169480" cy="15908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b="1" kern="1200"/>
            <a:t>4. Institutional and legal barriers </a:t>
          </a:r>
        </a:p>
      </dsp:txBody>
      <dsp:txXfrm>
        <a:off x="97502" y="310778"/>
        <a:ext cx="2014164" cy="1435525"/>
      </dsp:txXfrm>
    </dsp:sp>
    <dsp:sp modelId="{26CE7996-3C06-4733-A5DD-24B9A3D1F319}">
      <dsp:nvSpPr>
        <dsp:cNvPr id="0" name=""/>
        <dsp:cNvSpPr/>
      </dsp:nvSpPr>
      <dsp:spPr>
        <a:xfrm rot="5400000">
          <a:off x="6027760" y="-1899366"/>
          <a:ext cx="1383248" cy="9147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sz="2000" kern="1200"/>
            <a:t>Procurement using </a:t>
          </a:r>
          <a:r>
            <a:rPr lang="en-GB" sz="2000" kern="1200"/>
            <a:t>taxpayer funds tend </a:t>
          </a:r>
          <a:r>
            <a:rPr lang="en-AU" sz="2000" kern="1200"/>
            <a:t>toward risk-averse choices</a:t>
          </a:r>
        </a:p>
        <a:p>
          <a:pPr marL="228600" lvl="1" indent="-228600" algn="l" defTabSz="889000">
            <a:lnSpc>
              <a:spcPct val="90000"/>
            </a:lnSpc>
            <a:spcBef>
              <a:spcPct val="0"/>
            </a:spcBef>
            <a:spcAft>
              <a:spcPct val="15000"/>
            </a:spcAft>
            <a:buChar char="•"/>
          </a:pPr>
          <a:r>
            <a:rPr lang="en-AU" sz="2000" kern="1200"/>
            <a:t>Reducing risk by predictable process – favour conventional solutions</a:t>
          </a:r>
        </a:p>
        <a:p>
          <a:pPr marL="228600" lvl="1" indent="-228600" algn="l" defTabSz="889000">
            <a:lnSpc>
              <a:spcPct val="90000"/>
            </a:lnSpc>
            <a:spcBef>
              <a:spcPct val="0"/>
            </a:spcBef>
            <a:spcAft>
              <a:spcPct val="15000"/>
            </a:spcAft>
            <a:buChar char="•"/>
          </a:pPr>
          <a:r>
            <a:rPr lang="en-GB" sz="2000" kern="1200"/>
            <a:t>NBS proposals risk being perceived as high-cost and high-risk</a:t>
          </a:r>
          <a:endParaRPr lang="en-AU" sz="2000" kern="1200"/>
        </a:p>
      </dsp:txBody>
      <dsp:txXfrm rot="-5400000">
        <a:off x="2145472" y="2050447"/>
        <a:ext cx="9080301" cy="1248198"/>
      </dsp:txXfrm>
    </dsp:sp>
    <dsp:sp modelId="{6EE5CB4A-5A66-4C2A-A471-A3E4458FC881}">
      <dsp:nvSpPr>
        <dsp:cNvPr id="0" name=""/>
        <dsp:cNvSpPr/>
      </dsp:nvSpPr>
      <dsp:spPr>
        <a:xfrm>
          <a:off x="20281" y="1896436"/>
          <a:ext cx="2181206" cy="15257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b="1" kern="1200"/>
            <a:t>5. Perceived reputational risk </a:t>
          </a:r>
        </a:p>
      </dsp:txBody>
      <dsp:txXfrm>
        <a:off x="94762" y="1970917"/>
        <a:ext cx="2032244" cy="1376781"/>
      </dsp:txXfrm>
    </dsp:sp>
    <dsp:sp modelId="{A697CE75-6C25-46A9-9692-E744E7A3FA56}">
      <dsp:nvSpPr>
        <dsp:cNvPr id="0" name=""/>
        <dsp:cNvSpPr/>
      </dsp:nvSpPr>
      <dsp:spPr>
        <a:xfrm rot="5400000">
          <a:off x="6053212" y="-286470"/>
          <a:ext cx="1399832" cy="91478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AU" sz="2000" kern="1200"/>
            <a:t>Limited public budgets exert pressures on procurement &amp; value</a:t>
          </a:r>
        </a:p>
        <a:p>
          <a:pPr marL="228600" lvl="1" indent="-228600" algn="l" defTabSz="889000">
            <a:lnSpc>
              <a:spcPct val="90000"/>
            </a:lnSpc>
            <a:spcBef>
              <a:spcPct val="0"/>
            </a:spcBef>
            <a:spcAft>
              <a:spcPct val="15000"/>
            </a:spcAft>
            <a:buChar char="•"/>
          </a:pPr>
          <a:r>
            <a:rPr lang="en-GB" sz="2000" kern="1200"/>
            <a:t>NBS projects are unlikely to be prioritised in a city’s budgets</a:t>
          </a:r>
          <a:endParaRPr lang="en-AU" sz="2000" kern="1200"/>
        </a:p>
        <a:p>
          <a:pPr marL="228600" lvl="1" indent="-228600" algn="l" defTabSz="889000">
            <a:lnSpc>
              <a:spcPct val="90000"/>
            </a:lnSpc>
            <a:spcBef>
              <a:spcPct val="0"/>
            </a:spcBef>
            <a:spcAft>
              <a:spcPct val="15000"/>
            </a:spcAft>
            <a:buChar char="•"/>
          </a:pPr>
          <a:r>
            <a:rPr lang="en-GB" sz="2000" kern="1200"/>
            <a:t>Procurement of infrastructure projects challenged if it drives up costs</a:t>
          </a:r>
          <a:endParaRPr lang="en-AU" sz="2000" kern="1200"/>
        </a:p>
      </dsp:txBody>
      <dsp:txXfrm rot="-5400000">
        <a:off x="2179215" y="3655861"/>
        <a:ext cx="9079492" cy="1263164"/>
      </dsp:txXfrm>
    </dsp:sp>
    <dsp:sp modelId="{4646C145-4175-42E5-AE61-9CCC44997E13}">
      <dsp:nvSpPr>
        <dsp:cNvPr id="0" name=""/>
        <dsp:cNvSpPr/>
      </dsp:nvSpPr>
      <dsp:spPr>
        <a:xfrm>
          <a:off x="21010" y="3509193"/>
          <a:ext cx="2199287" cy="15551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AU" sz="2000" b="1" kern="1200"/>
            <a:t>6. Limited access to funding </a:t>
          </a:r>
        </a:p>
      </dsp:txBody>
      <dsp:txXfrm>
        <a:off x="96926" y="3585109"/>
        <a:ext cx="2047455" cy="1403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3166-40AE-44A0-8690-C94287E954FB}">
      <dsp:nvSpPr>
        <dsp:cNvPr id="0" name=""/>
        <dsp:cNvSpPr/>
      </dsp:nvSpPr>
      <dsp:spPr>
        <a:xfrm>
          <a:off x="3922420" y="3127756"/>
          <a:ext cx="2566820" cy="25668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b="1" kern="1200"/>
            <a:t>Promoting Public Procurement of NBS</a:t>
          </a:r>
        </a:p>
      </dsp:txBody>
      <dsp:txXfrm>
        <a:off x="4298322" y="3503658"/>
        <a:ext cx="1815016" cy="1815016"/>
      </dsp:txXfrm>
    </dsp:sp>
    <dsp:sp modelId="{CB3949F3-7ED6-4FE7-A666-D3A56A53D2D3}">
      <dsp:nvSpPr>
        <dsp:cNvPr id="0" name=""/>
        <dsp:cNvSpPr/>
      </dsp:nvSpPr>
      <dsp:spPr>
        <a:xfrm rot="10821914">
          <a:off x="1433742" y="4028845"/>
          <a:ext cx="2351850" cy="7315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BD3A97-AA66-4A87-A3C0-684A5DD4C96C}">
      <dsp:nvSpPr>
        <dsp:cNvPr id="0" name=""/>
        <dsp:cNvSpPr/>
      </dsp:nvSpPr>
      <dsp:spPr>
        <a:xfrm>
          <a:off x="214526" y="3411729"/>
          <a:ext cx="2438479" cy="1950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i="0" kern="1200"/>
            <a:t>Encourage collaboration to deliver integrated  solutions</a:t>
          </a:r>
          <a:endParaRPr lang="en-GB" sz="2000" b="0" i="0" kern="1200"/>
        </a:p>
      </dsp:txBody>
      <dsp:txXfrm>
        <a:off x="271662" y="3468865"/>
        <a:ext cx="2324207" cy="1836511"/>
      </dsp:txXfrm>
    </dsp:sp>
    <dsp:sp modelId="{052CEC08-C397-486B-9323-98F4F78B4047}">
      <dsp:nvSpPr>
        <dsp:cNvPr id="0" name=""/>
        <dsp:cNvSpPr/>
      </dsp:nvSpPr>
      <dsp:spPr>
        <a:xfrm rot="13268588">
          <a:off x="2275080" y="2417163"/>
          <a:ext cx="2134216" cy="7315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E2C8A2-7C2E-4446-981C-D7B61CDD3D21}">
      <dsp:nvSpPr>
        <dsp:cNvPr id="0" name=""/>
        <dsp:cNvSpPr/>
      </dsp:nvSpPr>
      <dsp:spPr>
        <a:xfrm>
          <a:off x="1319343" y="1105447"/>
          <a:ext cx="2438479" cy="1950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AU" sz="2000" b="1" i="0" kern="1200"/>
            <a:t>Include environmental criteria in tenders</a:t>
          </a:r>
          <a:endParaRPr lang="en-AU" sz="2000" b="0" i="0" kern="1200"/>
        </a:p>
      </dsp:txBody>
      <dsp:txXfrm>
        <a:off x="1376479" y="1162583"/>
        <a:ext cx="2324207" cy="1836511"/>
      </dsp:txXfrm>
    </dsp:sp>
    <dsp:sp modelId="{F0AF7C49-5E9C-4A92-9DC4-A3C98D9D7AD2}">
      <dsp:nvSpPr>
        <dsp:cNvPr id="0" name=""/>
        <dsp:cNvSpPr/>
      </dsp:nvSpPr>
      <dsp:spPr>
        <a:xfrm rot="16200000">
          <a:off x="4257366" y="1703116"/>
          <a:ext cx="1896929" cy="7315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D9049F-4D56-4ADB-B5F2-AAA0108D8121}">
      <dsp:nvSpPr>
        <dsp:cNvPr id="0" name=""/>
        <dsp:cNvSpPr/>
      </dsp:nvSpPr>
      <dsp:spPr>
        <a:xfrm>
          <a:off x="3986591" y="145031"/>
          <a:ext cx="2438479" cy="1950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i="0" kern="1200"/>
            <a:t>Set sustainability targets for suppliers</a:t>
          </a:r>
          <a:endParaRPr lang="en-AU" sz="2000" kern="1200"/>
        </a:p>
      </dsp:txBody>
      <dsp:txXfrm>
        <a:off x="4043727" y="202167"/>
        <a:ext cx="2324207" cy="1836511"/>
      </dsp:txXfrm>
    </dsp:sp>
    <dsp:sp modelId="{21BB74EB-1753-40F2-8888-E21A25AC930A}">
      <dsp:nvSpPr>
        <dsp:cNvPr id="0" name=""/>
        <dsp:cNvSpPr/>
      </dsp:nvSpPr>
      <dsp:spPr>
        <a:xfrm rot="19131412">
          <a:off x="6002364" y="2417163"/>
          <a:ext cx="2134216" cy="7315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28C08E-9911-42D2-A4E4-975A654D4995}">
      <dsp:nvSpPr>
        <dsp:cNvPr id="0" name=""/>
        <dsp:cNvSpPr/>
      </dsp:nvSpPr>
      <dsp:spPr>
        <a:xfrm>
          <a:off x="6653839" y="1105447"/>
          <a:ext cx="2438479" cy="1950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i="0" kern="1200"/>
            <a:t>Allocate budgets for NBS projects</a:t>
          </a:r>
          <a:endParaRPr lang="en-GB" sz="2000" b="0" i="0" kern="1200"/>
        </a:p>
      </dsp:txBody>
      <dsp:txXfrm>
        <a:off x="6710975" y="1162583"/>
        <a:ext cx="2324207" cy="1836511"/>
      </dsp:txXfrm>
    </dsp:sp>
    <dsp:sp modelId="{7DF3F0EC-6B77-4059-831D-5450B3F73A5F}">
      <dsp:nvSpPr>
        <dsp:cNvPr id="0" name=""/>
        <dsp:cNvSpPr/>
      </dsp:nvSpPr>
      <dsp:spPr>
        <a:xfrm rot="21578086">
          <a:off x="6626068" y="4028845"/>
          <a:ext cx="2351850" cy="73154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0DB788-D57D-4519-8512-4AF7E743461D}">
      <dsp:nvSpPr>
        <dsp:cNvPr id="0" name=""/>
        <dsp:cNvSpPr/>
      </dsp:nvSpPr>
      <dsp:spPr>
        <a:xfrm>
          <a:off x="7758655" y="3411729"/>
          <a:ext cx="2438479" cy="1950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i="0" kern="1200"/>
            <a:t>Assist suppliers to develop NBS products or services</a:t>
          </a:r>
          <a:endParaRPr lang="en-GB" sz="2000" b="0" i="0" kern="1200"/>
        </a:p>
      </dsp:txBody>
      <dsp:txXfrm>
        <a:off x="7815791" y="3468865"/>
        <a:ext cx="2324207" cy="183651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ata.europa.eu/doi/10.2777/56102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0AF82F1-EF18-8BE8-14C4-8424B1B8F13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6A23579-71C1-32B3-6BE2-F9A5078686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F0A088A-3A40-96D5-7404-4EACA911FE4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GB"/>
              <a:t>Especially true in cities facing strict budget constraints, where NBS projects might not be prioritised and where they have to compete against other infrastructure projects for funding. </a:t>
            </a: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GB" sz="1200"/>
              <a:t>Difficulties arise with sustainability and innovation-driven criteria &amp; inclusion in the tendering processes</a:t>
            </a:r>
            <a:endParaRPr lang="en-AU" sz="1200"/>
          </a:p>
          <a:p>
            <a:pPr marL="171450" lvl="0" indent="-171450" algn="l" rtl="0">
              <a:spcBef>
                <a:spcPts val="0"/>
              </a:spcBef>
              <a:spcAft>
                <a:spcPts val="0"/>
              </a:spcAft>
              <a:buClr>
                <a:srgbClr val="3D3D3D"/>
              </a:buClr>
              <a:buSzPts val="1200"/>
              <a:buFont typeface="Arial"/>
              <a:buChar char="•"/>
            </a:pPr>
            <a:r>
              <a:rPr lang="en-GB"/>
              <a:t>There are existing cases of NBS where insufficient funds have been allocated for maintenance and/ or the responsibility of maintaining the infrastructure was not clearly assigned between the various city departments. </a:t>
            </a:r>
          </a:p>
          <a:p>
            <a:pPr marL="171450" lvl="0" indent="-171450" algn="l" rtl="0">
              <a:spcBef>
                <a:spcPts val="0"/>
              </a:spcBef>
              <a:spcAft>
                <a:spcPts val="0"/>
              </a:spcAft>
              <a:buClr>
                <a:srgbClr val="3D3D3D"/>
              </a:buClr>
              <a:buSzPts val="1200"/>
              <a:buFont typeface="Arial"/>
              <a:buChar char="•"/>
            </a:pPr>
            <a:r>
              <a:rPr lang="en-GB"/>
              <a:t>Poorly maintained NBS impacts performance and acceptance of solutions. The resulting lack of maintenance hinders the functionality and performance of NBS, creating an even more challenging climate for NBS acceptance. Owing to the limited track record of NBS projects so far, public procurement officers might struggle with incorporating sustainability and innovation-driven criteria into the tendering process.</a:t>
            </a:r>
          </a:p>
          <a:p>
            <a:pPr marL="171450" lvl="0" indent="-171450" algn="l" rtl="0">
              <a:spcBef>
                <a:spcPts val="0"/>
              </a:spcBef>
              <a:spcAft>
                <a:spcPts val="0"/>
              </a:spcAft>
              <a:buClr>
                <a:srgbClr val="3D3D3D"/>
              </a:buClr>
              <a:buSzPts val="1200"/>
              <a:buFont typeface="Arial"/>
              <a:buChar char="•"/>
            </a:pPr>
            <a:r>
              <a:rPr lang="en-GB"/>
              <a:t>High risk or expensive NBS proposals with limited track records may result in procurement officers being at risk to reputational concerns impacting their willingness to drive NBS projects forward</a:t>
            </a:r>
          </a:p>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a:extLst>
              <a:ext uri="{FF2B5EF4-FFF2-40B4-BE49-F238E27FC236}">
                <a16:creationId xmlns:a16="http://schemas.microsoft.com/office/drawing/2014/main" id="{4DFB84AE-647F-EA08-0B1F-CA3A296612F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5763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a:t>Frederiksberg is trying out a new style of </a:t>
            </a:r>
            <a:r>
              <a:rPr lang="en-GB" b="1"/>
              <a:t>tendering i</a:t>
            </a:r>
            <a:r>
              <a:rPr lang="en-GB"/>
              <a:t>n which the </a:t>
            </a:r>
            <a:r>
              <a:rPr lang="en-GB" b="1"/>
              <a:t>city and suppliers collaborate </a:t>
            </a:r>
            <a:r>
              <a:rPr lang="en-GB"/>
              <a:t>to develop </a:t>
            </a:r>
            <a:r>
              <a:rPr lang="en-GB" b="1"/>
              <a:t>new and innovative solutions</a:t>
            </a:r>
            <a:r>
              <a:rPr lang="en-GB"/>
              <a:t>. </a:t>
            </a:r>
          </a:p>
          <a:p>
            <a:pPr>
              <a:buFont typeface="Arial" panose="020B0604020202020204" pitchFamily="34" charset="0"/>
              <a:buChar char="•"/>
            </a:pPr>
            <a:r>
              <a:rPr lang="en-GB"/>
              <a:t>The city is creating stormwater catchments that irrigate urban trees, minimizing the need for manual watering while sparing sewers during heavy rainstorms.</a:t>
            </a:r>
          </a:p>
          <a:p>
            <a:pPr>
              <a:buFont typeface="Arial" panose="020B0604020202020204" pitchFamily="34" charset="0"/>
              <a:buChar char="•"/>
            </a:pPr>
            <a:r>
              <a:rPr lang="en-GB"/>
              <a:t>The city wants to pair all-new urban trees with integrated rainwater management, where water is collected in subsurface basins and used to hydrate trees during dry months. </a:t>
            </a:r>
          </a:p>
          <a:p>
            <a:pPr>
              <a:buFont typeface="Arial" panose="020B0604020202020204" pitchFamily="34" charset="0"/>
              <a:buChar char="•"/>
            </a:pPr>
            <a:r>
              <a:rPr lang="en-GB"/>
              <a:t>Nine sites are now intended to manage up to 1,295 cubic meters of stormwater, with plans to expand the project around the city.</a:t>
            </a:r>
          </a:p>
          <a:p>
            <a:pPr>
              <a:buFont typeface="Arial" panose="020B0604020202020204" pitchFamily="34" charset="0"/>
              <a:buChar char="•"/>
            </a:pPr>
            <a:r>
              <a:rPr lang="en-GB"/>
              <a:t>The city also took advantage of adding stormwater reservoirs beneath the building and nearby roadways, which will protect the area from run-off and reduce combined sewer overflow.  </a:t>
            </a:r>
          </a:p>
          <a:p>
            <a:pPr>
              <a:buFont typeface="Arial" panose="020B0604020202020204" pitchFamily="34" charset="0"/>
              <a:buChar char="•"/>
            </a:pPr>
            <a:r>
              <a:rPr lang="en-GB"/>
              <a:t>Ref. - https://c2e2.unepccc.org/kms_object/innovative-stormwater-management-approach-takes-advantage-of-synergistic-opportunities/ </a:t>
            </a:r>
          </a:p>
          <a:p>
            <a:pPr>
              <a:buFont typeface="Arial" panose="020B0604020202020204" pitchFamily="34" charset="0"/>
              <a:buChar char="•"/>
            </a:pPr>
            <a:r>
              <a:rPr lang="en-GB"/>
              <a:t>Photos from Danish company Urban Water Retention (UWR) -https://dagensbyggeri.dk/</a:t>
            </a:r>
            <a:r>
              <a:rPr lang="en-GB" err="1"/>
              <a:t>byggeri-og-anlaeg</a:t>
            </a:r>
            <a:r>
              <a:rPr lang="en-GB"/>
              <a:t>/</a:t>
            </a:r>
            <a:r>
              <a:rPr lang="en-GB" err="1"/>
              <a:t>frederiksberg</a:t>
            </a:r>
            <a:r>
              <a:rPr lang="en-GB"/>
              <a:t>-gar-</a:t>
            </a:r>
            <a:r>
              <a:rPr lang="en-GB" err="1"/>
              <a:t>til</a:t>
            </a:r>
            <a:r>
              <a:rPr lang="en-GB"/>
              <a:t>-</a:t>
            </a:r>
            <a:r>
              <a:rPr lang="en-GB" err="1"/>
              <a:t>kamp</a:t>
            </a:r>
            <a:r>
              <a:rPr lang="en-GB"/>
              <a:t>-mod-</a:t>
            </a:r>
            <a:r>
              <a:rPr lang="en-GB" err="1"/>
              <a:t>skybrud</a:t>
            </a:r>
            <a:r>
              <a:rPr lang="en-GB"/>
              <a:t>/</a:t>
            </a:r>
            <a:endParaRPr lang="en-AU"/>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082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28BF1AA-00DD-EACC-7A7D-002B8B1660CB}"/>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21791DE9-5DDC-30AB-AF85-30248123A3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1EC68A05-E425-A717-9A52-EF081D89D42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AU"/>
              <a:t>Series of multiple-choice questions (5?) to assess uptake of knowledge and understanding of the procurement process, including actions, barriers and needs.  </a:t>
            </a:r>
          </a:p>
          <a:p>
            <a:pPr marL="171450" indent="-171450">
              <a:buClr>
                <a:srgbClr val="3D3D3D"/>
              </a:buClr>
              <a:buSzPts val="1200"/>
              <a:buFont typeface="Arial"/>
              <a:buChar char="•"/>
            </a:pPr>
            <a:r>
              <a:rPr lang="en-AU"/>
              <a:t>Approx 10 minutes to compete depending on number of questions. To be developed by teacher. Suggested questions below:</a:t>
            </a:r>
          </a:p>
          <a:p>
            <a:pPr marL="228600" indent="0">
              <a:buClr>
                <a:srgbClr val="3D3D3D"/>
              </a:buClr>
              <a:buSzPts val="1200"/>
            </a:pPr>
            <a:r>
              <a:rPr lang="en-AU"/>
              <a:t>Multiple Choice Q&amp;A</a:t>
            </a:r>
          </a:p>
          <a:p>
            <a:pPr>
              <a:buSzPts val="1200"/>
              <a:buFont typeface="Arial"/>
              <a:buChar char="•"/>
            </a:pPr>
            <a:r>
              <a:rPr lang="en-AU"/>
              <a:t>What is public procurement?</a:t>
            </a:r>
          </a:p>
          <a:p>
            <a:pPr lvl="1">
              <a:buSzPts val="1200"/>
              <a:buFont typeface="Courier New"/>
              <a:buChar char="o"/>
            </a:pPr>
            <a:r>
              <a:rPr lang="en-AU"/>
              <a:t>Process by which businesses buy products</a:t>
            </a:r>
          </a:p>
          <a:p>
            <a:pPr lvl="1">
              <a:buSzPts val="1200"/>
              <a:buFont typeface="Courier New"/>
              <a:buChar char="o"/>
            </a:pPr>
            <a:r>
              <a:rPr lang="en-AU"/>
              <a:t>Process by which local authorities can buy the most expensive services </a:t>
            </a:r>
          </a:p>
          <a:p>
            <a:pPr lvl="1">
              <a:buSzPts val="1200"/>
              <a:buFont typeface="Courier New"/>
              <a:buChar char="o"/>
            </a:pPr>
            <a:r>
              <a:rPr lang="en-AU" b="1"/>
              <a:t>Process by which public authorities purchase work, goods or services from companies.</a:t>
            </a:r>
            <a:endParaRPr lang="en-AU"/>
          </a:p>
          <a:p>
            <a:pPr lvl="1">
              <a:buSzPts val="1200"/>
              <a:buFont typeface="Courier New"/>
              <a:buChar char="o"/>
            </a:pPr>
            <a:r>
              <a:rPr lang="en-AU"/>
              <a:t>Process by which companies can showcase their services</a:t>
            </a:r>
          </a:p>
          <a:p>
            <a:pPr>
              <a:buSzPts val="1200"/>
              <a:buFont typeface="Arial"/>
              <a:buChar char="•"/>
            </a:pPr>
            <a:r>
              <a:rPr lang="en-AU"/>
              <a:t>Why is public procurement important?</a:t>
            </a:r>
          </a:p>
          <a:p>
            <a:pPr lvl="1">
              <a:buSzPts val="1200"/>
              <a:buFont typeface="Courier New"/>
              <a:buChar char="o"/>
            </a:pPr>
            <a:r>
              <a:rPr lang="en-AU"/>
              <a:t>Creates a level playing field for businesses across the EU</a:t>
            </a:r>
          </a:p>
          <a:p>
            <a:pPr lvl="1">
              <a:buSzPts val="1200"/>
              <a:buFont typeface="Courier New"/>
              <a:buChar char="o"/>
            </a:pPr>
            <a:r>
              <a:rPr lang="en-AU"/>
              <a:t>Delivers high quality public services using modern, using a well-managed and efficient procurement process</a:t>
            </a:r>
          </a:p>
          <a:p>
            <a:pPr lvl="1">
              <a:buSzPts val="1200"/>
              <a:buFont typeface="Courier New"/>
              <a:buChar char="o"/>
            </a:pPr>
            <a:r>
              <a:rPr lang="en-AU"/>
              <a:t>Measures are used to boost jobs, growth and investment</a:t>
            </a:r>
          </a:p>
          <a:p>
            <a:pPr lvl="1">
              <a:buSzPts val="1200"/>
              <a:buFont typeface="Courier New"/>
              <a:buChar char="o"/>
            </a:pPr>
            <a:r>
              <a:rPr lang="en-AU" b="1"/>
              <a:t>All of the above</a:t>
            </a:r>
            <a:endParaRPr lang="en-AU"/>
          </a:p>
          <a:p>
            <a:pPr>
              <a:buSzPts val="1200"/>
              <a:buFont typeface="Arial"/>
              <a:buChar char="•"/>
            </a:pPr>
            <a:r>
              <a:rPr lang="en-AU"/>
              <a:t>What are some of the barriers to public procurement of NBS?</a:t>
            </a:r>
          </a:p>
          <a:p>
            <a:pPr lvl="1">
              <a:buSzPts val="1200"/>
              <a:buFont typeface="Courier New"/>
              <a:buChar char="o"/>
            </a:pPr>
            <a:r>
              <a:rPr lang="en-GB"/>
              <a:t>Lack of knowledge and experience with NBS</a:t>
            </a:r>
            <a:endParaRPr lang="en-AU"/>
          </a:p>
          <a:p>
            <a:pPr lvl="1">
              <a:buSzPts val="1200"/>
              <a:buFont typeface="Courier New"/>
              <a:buChar char="o"/>
            </a:pPr>
            <a:r>
              <a:rPr lang="en-AU"/>
              <a:t>Nobody is interested in NBS</a:t>
            </a:r>
          </a:p>
          <a:p>
            <a:pPr lvl="1">
              <a:buSzPts val="1200"/>
              <a:buFont typeface="Courier New"/>
              <a:buChar char="o"/>
            </a:pPr>
            <a:r>
              <a:rPr lang="en-AU"/>
              <a:t>Longer term maintenance costs are difficult to define and price into projects</a:t>
            </a:r>
          </a:p>
          <a:p>
            <a:pPr lvl="1">
              <a:buSzPts val="1200"/>
              <a:buFont typeface="Courier New"/>
              <a:buChar char="o"/>
            </a:pPr>
            <a:r>
              <a:rPr lang="en-AU"/>
              <a:t>Highly engineered solution are always better</a:t>
            </a:r>
          </a:p>
          <a:p>
            <a:pPr lvl="1">
              <a:buSzPts val="1200"/>
              <a:buFont typeface="Courier New"/>
              <a:buChar char="o"/>
            </a:pPr>
            <a:r>
              <a:rPr lang="en-AU" b="1"/>
              <a:t>a and b</a:t>
            </a:r>
            <a:endParaRPr lang="en-AU"/>
          </a:p>
          <a:p>
            <a:pPr>
              <a:buSzPts val="1200"/>
              <a:buFont typeface="Arial"/>
              <a:buChar char="•"/>
            </a:pPr>
            <a:r>
              <a:rPr lang="en-AU"/>
              <a:t>What are some of the challenges to Public Procurement of NBS?</a:t>
            </a:r>
          </a:p>
          <a:p>
            <a:pPr lvl="1">
              <a:buSzPts val="1200"/>
              <a:buFont typeface="Courier New"/>
              <a:buChar char="o"/>
            </a:pPr>
            <a:r>
              <a:rPr lang="en-AU"/>
              <a:t>Lack of NBS typology</a:t>
            </a:r>
          </a:p>
          <a:p>
            <a:pPr lvl="1">
              <a:buSzPts val="1200"/>
              <a:buFont typeface="Courier New"/>
              <a:buChar char="o"/>
            </a:pPr>
            <a:r>
              <a:rPr lang="en-AU"/>
              <a:t>Difficult to locate suppliers with requisite experience, capacity &amp; skills</a:t>
            </a:r>
          </a:p>
          <a:p>
            <a:pPr lvl="1">
              <a:buSzPts val="1200"/>
              <a:buFont typeface="Courier New"/>
              <a:buChar char="o"/>
            </a:pPr>
            <a:r>
              <a:rPr lang="en-AU"/>
              <a:t>Communities may have negative interactions with public authorities</a:t>
            </a:r>
          </a:p>
          <a:p>
            <a:pPr lvl="1">
              <a:buSzPts val="1200"/>
              <a:buFont typeface="Courier New"/>
              <a:buChar char="o"/>
            </a:pPr>
            <a:r>
              <a:rPr lang="en-AU"/>
              <a:t>There may be institutional and legal barriers to purchasing NBS</a:t>
            </a:r>
          </a:p>
          <a:p>
            <a:pPr lvl="1">
              <a:buSzPts val="1200"/>
              <a:buFont typeface="Courier New"/>
              <a:buChar char="o"/>
            </a:pPr>
            <a:r>
              <a:rPr lang="en-AU" b="1"/>
              <a:t>All of the above</a:t>
            </a:r>
            <a:endParaRPr lang="en-AU"/>
          </a:p>
          <a:p>
            <a:pPr>
              <a:buSzPts val="1200"/>
              <a:buFont typeface="Arial"/>
              <a:buChar char="•"/>
            </a:pPr>
            <a:r>
              <a:rPr lang="en-AU"/>
              <a:t>How can the tender process promote adoption of NBS?</a:t>
            </a:r>
          </a:p>
          <a:p>
            <a:pPr lvl="1">
              <a:buSzPts val="1200"/>
              <a:buFont typeface="Courier New"/>
              <a:buChar char="o"/>
            </a:pPr>
            <a:r>
              <a:rPr lang="en-AU"/>
              <a:t>By favouring engineering solutions</a:t>
            </a:r>
          </a:p>
          <a:p>
            <a:pPr lvl="1">
              <a:buSzPts val="1200"/>
              <a:buFont typeface="Courier New"/>
              <a:buChar char="o"/>
            </a:pPr>
            <a:r>
              <a:rPr lang="en-AU"/>
              <a:t>By excluding measures that support NBS projects</a:t>
            </a:r>
          </a:p>
          <a:p>
            <a:pPr lvl="1">
              <a:buSzPts val="1200"/>
              <a:buFont typeface="Courier New"/>
              <a:buChar char="o"/>
            </a:pPr>
            <a:r>
              <a:rPr lang="en-AU" b="1"/>
              <a:t>By collaborating with local authorities, suppliers and communities to develop new solutions using NBS</a:t>
            </a:r>
            <a:endParaRPr lang="en-AU"/>
          </a:p>
          <a:p>
            <a:pPr lvl="1">
              <a:buSzPts val="1200"/>
              <a:buFont typeface="Courier New"/>
              <a:buChar char="o"/>
            </a:pPr>
            <a:r>
              <a:rPr lang="en-AU"/>
              <a:t>By excluding local contractors and suppliers.</a:t>
            </a:r>
          </a:p>
          <a:p>
            <a:pPr>
              <a:buSzPts val="1200"/>
              <a:buFont typeface="Arial"/>
              <a:buChar char="•"/>
            </a:pPr>
            <a:endParaRPr lang="en-AU"/>
          </a:p>
          <a:p>
            <a:pPr marL="171450" indent="-171450">
              <a:buClr>
                <a:srgbClr val="3D3D3D"/>
              </a:buClr>
              <a:buSzPts val="1200"/>
              <a:buFont typeface="Arial"/>
              <a:buChar char="•"/>
            </a:pPr>
            <a:endParaRPr lang="en-AU"/>
          </a:p>
          <a:p>
            <a:pPr marL="171450" indent="-171450">
              <a:buClr>
                <a:srgbClr val="3D3D3D"/>
              </a:buClr>
              <a:buSzPts val="1200"/>
              <a:buFont typeface="Arial"/>
              <a:buChar char="•"/>
            </a:pPr>
            <a:endParaRPr lang="en-AU"/>
          </a:p>
        </p:txBody>
      </p:sp>
      <p:sp>
        <p:nvSpPr>
          <p:cNvPr id="225" name="Google Shape;225;g2ca2507d12e_0_0:notes">
            <a:extLst>
              <a:ext uri="{FF2B5EF4-FFF2-40B4-BE49-F238E27FC236}">
                <a16:creationId xmlns:a16="http://schemas.microsoft.com/office/drawing/2014/main" id="{BD6CACED-EC8B-E54B-A7F8-ED99543F421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419354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8B7AFFC-B8F6-9616-C9DB-4E8119E5D673}"/>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DFEF6C51-73D5-3FB7-4239-DD9E2790D8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0E82EC2F-EB54-01FF-CA27-E1686C596E9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GB"/>
              <a:t>The City of Manchester, in the North of England, is regularly affected by heavy rainfall and severe flooding. </a:t>
            </a:r>
          </a:p>
          <a:p>
            <a:pPr marL="171450" lvl="0" indent="-171450" algn="l" rtl="0">
              <a:spcBef>
                <a:spcPts val="0"/>
              </a:spcBef>
              <a:spcAft>
                <a:spcPts val="0"/>
              </a:spcAft>
              <a:buClr>
                <a:srgbClr val="3D3D3D"/>
              </a:buClr>
              <a:buSzPts val="1200"/>
              <a:buFont typeface="Arial"/>
              <a:buChar char="•"/>
            </a:pPr>
            <a:r>
              <a:rPr lang="en-GB"/>
              <a:t>Find long-lasting solutions to this problem in the context of climate change was imperative.(</a:t>
            </a:r>
            <a:r>
              <a:rPr lang="en-AU"/>
              <a:t>M</a:t>
            </a:r>
            <a:r>
              <a:rPr lang="lt-LT"/>
              <a:t>ačiulytė</a:t>
            </a:r>
            <a:r>
              <a:rPr lang="en-AU"/>
              <a:t> et al, 2020).</a:t>
            </a:r>
          </a:p>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a:extLst>
              <a:ext uri="{FF2B5EF4-FFF2-40B4-BE49-F238E27FC236}">
                <a16:creationId xmlns:a16="http://schemas.microsoft.com/office/drawing/2014/main" id="{F49F353C-32B9-448C-30C9-3F5FECF7024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266296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204A0EA-D62F-AD20-BF0D-CBB98C2F8E3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E45D0151-49D0-B72D-C0D6-0C9D65AEE3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9C85C2AE-3BE2-BE9B-7035-2AF41FB24A5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a:extLst>
              <a:ext uri="{FF2B5EF4-FFF2-40B4-BE49-F238E27FC236}">
                <a16:creationId xmlns:a16="http://schemas.microsoft.com/office/drawing/2014/main" id="{875DD6FE-0D92-7FFC-F829-8926096D54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543629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C7936C2D-2BA8-D3A0-B83C-8A7AF5AAFDF5}"/>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2F2EF090-D2F7-D273-6962-6904769DEC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C1FD5463-9F76-F538-8BAB-26CC302A953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GB"/>
              <a:t>Procuring a building contractor, however, proved to be more challenging. A call for tenders was launched through the North West Construction Hub which is the preferred framework for construction works in the Manchester City Region. Finding suitable and skilled suppliers able to deliver the project was therefore a key challenge for the City. </a:t>
            </a:r>
            <a:endParaRPr/>
          </a:p>
        </p:txBody>
      </p:sp>
      <p:sp>
        <p:nvSpPr>
          <p:cNvPr id="225" name="Google Shape;225;g2ca2507d12e_0_0:notes">
            <a:extLst>
              <a:ext uri="{FF2B5EF4-FFF2-40B4-BE49-F238E27FC236}">
                <a16:creationId xmlns:a16="http://schemas.microsoft.com/office/drawing/2014/main" id="{518113BB-379C-8348-7A3D-5B702B92D27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414704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6E8D1DB4-4F4C-28A9-A9A4-5F40189B1CF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F7384FB-5CBF-1FCC-A1E9-1C86AFEBDD3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CCB040F5-5AEE-3F4F-16BA-117A5591B58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GB"/>
              <a:t>Manchester engaged with its neighbouring municipality - Salford City Council - to discuss their difficulty in identifying suitable suppliers.</a:t>
            </a:r>
          </a:p>
          <a:p>
            <a:pPr marL="171450" lvl="0" indent="-171450" algn="l" rtl="0">
              <a:spcBef>
                <a:spcPts val="0"/>
              </a:spcBef>
              <a:spcAft>
                <a:spcPts val="0"/>
              </a:spcAft>
              <a:buClr>
                <a:srgbClr val="3D3D3D"/>
              </a:buClr>
              <a:buSzPts val="1200"/>
              <a:buFont typeface="Arial"/>
              <a:buChar char="•"/>
            </a:pPr>
            <a:r>
              <a:rPr lang="en-GB"/>
              <a:t>Salford allowed Manchester to post it call for tender using their framework agreement, which proved successful as Manchester was able to secure a suitable contractor. </a:t>
            </a:r>
            <a:endParaRPr/>
          </a:p>
        </p:txBody>
      </p:sp>
      <p:sp>
        <p:nvSpPr>
          <p:cNvPr id="225" name="Google Shape;225;g2ca2507d12e_0_0:notes">
            <a:extLst>
              <a:ext uri="{FF2B5EF4-FFF2-40B4-BE49-F238E27FC236}">
                <a16:creationId xmlns:a16="http://schemas.microsoft.com/office/drawing/2014/main" id="{D75B5EA2-2144-E3F5-1788-FBB8F71FDB7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4033897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DA5FE113-2BC2-23C1-3800-FEE807BC525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1921A39-EE3A-8203-2979-A450A3090C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9EF646A7-1463-1AE5-246E-ED561BEB9F1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indent="-171450">
              <a:buClr>
                <a:srgbClr val="3D3D3D"/>
              </a:buClr>
              <a:buSzPts val="1200"/>
              <a:buFont typeface="Arial"/>
              <a:buChar char="•"/>
            </a:pPr>
            <a:r>
              <a:rPr lang="en-GB"/>
              <a:t>The works were completed in June 2020.  More information on the project is available on the </a:t>
            </a:r>
            <a:r>
              <a:rPr lang="en-GB" err="1"/>
              <a:t>GrowGreen</a:t>
            </a:r>
            <a:r>
              <a:rPr lang="en-GB"/>
              <a:t> website.</a:t>
            </a:r>
          </a:p>
        </p:txBody>
      </p:sp>
      <p:sp>
        <p:nvSpPr>
          <p:cNvPr id="225" name="Google Shape;225;g2ca2507d12e_0_0:notes">
            <a:extLst>
              <a:ext uri="{FF2B5EF4-FFF2-40B4-BE49-F238E27FC236}">
                <a16:creationId xmlns:a16="http://schemas.microsoft.com/office/drawing/2014/main" id="{FB306E69-6FB8-BCA4-8D4B-224A2312E7E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6976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EAC50D11-4FD9-1C27-DC14-CEC3B15EE44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945DB204-4C6E-8F99-5A86-CEDF61026E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132B356F-E03F-6090-EA28-79C3878E049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indent="-171450">
              <a:buSzPts val="1200"/>
              <a:buFont typeface="Arial,Sans-Serif"/>
              <a:buChar char="•"/>
            </a:pPr>
            <a:r>
              <a:rPr lang="en-GB"/>
              <a:t>Questions to reflect on from the previous case study. How did the local authority approach the project to encourage deployment of NBS? What was the main issues in developing this project?  How did the local authority tackle this issue? What are the lessons learned?</a:t>
            </a:r>
            <a:endParaRPr lang="en-US"/>
          </a:p>
          <a:p>
            <a:pPr marL="171450" lvl="0" indent="-171450" algn="l">
              <a:spcBef>
                <a:spcPts val="0"/>
              </a:spcBef>
              <a:spcAft>
                <a:spcPts val="0"/>
              </a:spcAft>
              <a:buClr>
                <a:srgbClr val="3D3D3D"/>
              </a:buClr>
              <a:buSzPts val="1200"/>
              <a:buFont typeface="Arial"/>
              <a:buChar char="•"/>
            </a:pPr>
            <a:endParaRPr/>
          </a:p>
        </p:txBody>
      </p:sp>
      <p:sp>
        <p:nvSpPr>
          <p:cNvPr id="225" name="Google Shape;225;g2ca2507d12e_0_0:notes">
            <a:extLst>
              <a:ext uri="{FF2B5EF4-FFF2-40B4-BE49-F238E27FC236}">
                <a16:creationId xmlns:a16="http://schemas.microsoft.com/office/drawing/2014/main" id="{0D50A351-619D-D3BB-1D31-A3D34A35E09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3651977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3C0429E8-673F-9BEB-1898-01765FB8949D}"/>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ECA8356-421E-AD0E-0D1A-2764C05140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9278C92B-E60C-0388-888B-D69501364EC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GB"/>
              <a:t>Public procurement is useful as mechanism to promote NBS that provide multiple benefits for both society and the environment.</a:t>
            </a:r>
          </a:p>
          <a:p>
            <a:pPr marL="171450" lvl="0" indent="-171450" algn="l" rtl="0">
              <a:spcBef>
                <a:spcPts val="0"/>
              </a:spcBef>
              <a:spcAft>
                <a:spcPts val="0"/>
              </a:spcAft>
              <a:buClr>
                <a:srgbClr val="3D3D3D"/>
              </a:buClr>
              <a:buSzPts val="1200"/>
              <a:buFont typeface="Arial"/>
              <a:buChar char="•"/>
            </a:pPr>
            <a:r>
              <a:rPr lang="en-GB"/>
              <a:t>This process is an important lever for promoting NBS as influences market demand for products and services that support these solutions. </a:t>
            </a:r>
          </a:p>
          <a:p>
            <a:pPr marL="171450" lvl="0" indent="-171450" algn="l" rtl="0">
              <a:spcBef>
                <a:spcPts val="0"/>
              </a:spcBef>
              <a:spcAft>
                <a:spcPts val="0"/>
              </a:spcAft>
              <a:buClr>
                <a:srgbClr val="3D3D3D"/>
              </a:buClr>
              <a:buSzPts val="1200"/>
              <a:buFont typeface="Arial"/>
              <a:buChar char="•"/>
            </a:pPr>
            <a:r>
              <a:rPr lang="en-GB"/>
              <a:t>Requiring suppliers to deliver environmental benefits as part of their contracts, governments can create new markets for NBS providers and encourage innovation of natural solutions and key performance indicators. </a:t>
            </a:r>
          </a:p>
          <a:p>
            <a:pPr marL="171450" lvl="0" indent="-171450" algn="l" rtl="0">
              <a:spcBef>
                <a:spcPts val="0"/>
              </a:spcBef>
              <a:spcAft>
                <a:spcPts val="0"/>
              </a:spcAft>
              <a:buClr>
                <a:srgbClr val="3D3D3D"/>
              </a:buClr>
              <a:buSzPts val="1200"/>
              <a:buFont typeface="Arial"/>
              <a:buChar char="•"/>
            </a:pPr>
            <a:r>
              <a:rPr lang="en-GB" b="0" i="0">
                <a:solidFill>
                  <a:srgbClr val="393A4F"/>
                </a:solidFill>
                <a:effectLst/>
                <a:latin typeface="Roboto" panose="02000000000000000000" pitchFamily="2" charset="0"/>
              </a:rPr>
              <a:t>PP can use pilot projects to build trust in the community and encourage suppliers to be creative about community engagement.</a:t>
            </a:r>
            <a:endParaRPr lang="en-GB"/>
          </a:p>
        </p:txBody>
      </p:sp>
      <p:sp>
        <p:nvSpPr>
          <p:cNvPr id="225" name="Google Shape;225;g2ca2507d12e_0_0:notes">
            <a:extLst>
              <a:ext uri="{FF2B5EF4-FFF2-40B4-BE49-F238E27FC236}">
                <a16:creationId xmlns:a16="http://schemas.microsoft.com/office/drawing/2014/main" id="{B55D1FFE-5976-1BCE-3054-13AB2EFFDB2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314338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57474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7846CCC8-61E4-FB5A-9FD6-6F0D3A6D967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1D5F0FBF-9DB0-4E7C-11A9-98086AEB74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0A2A2DCE-8DD8-DE86-24D9-7DB1E1A9323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a:extLst>
              <a:ext uri="{FF2B5EF4-FFF2-40B4-BE49-F238E27FC236}">
                <a16:creationId xmlns:a16="http://schemas.microsoft.com/office/drawing/2014/main" id="{6AE7CEEF-26DD-23AC-09A0-20EAB33EF75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4099636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3D3D"/>
              </a:buClr>
              <a:buSzPts val="1200"/>
              <a:buFont typeface="Arial"/>
              <a:buNone/>
            </a:pPr>
            <a:r>
              <a:rPr lang="en-GB" b="0" i="0">
                <a:solidFill>
                  <a:srgbClr val="393A4F"/>
                </a:solidFill>
                <a:effectLst/>
                <a:latin typeface="Roboto" panose="02000000000000000000" pitchFamily="2" charset="0"/>
              </a:rPr>
              <a:t>Source materials from </a:t>
            </a:r>
            <a:r>
              <a:rPr lang="en-GB" b="0" i="0" err="1">
                <a:solidFill>
                  <a:srgbClr val="393A4F"/>
                </a:solidFill>
                <a:effectLst/>
                <a:latin typeface="Roboto" panose="02000000000000000000" pitchFamily="2" charset="0"/>
              </a:rPr>
              <a:t>Unalab</a:t>
            </a:r>
            <a:r>
              <a:rPr lang="en-GB" b="0" i="0">
                <a:solidFill>
                  <a:srgbClr val="393A4F"/>
                </a:solidFill>
                <a:effectLst/>
                <a:latin typeface="Roboto" panose="02000000000000000000" pitchFamily="2" charset="0"/>
              </a:rPr>
              <a:t>: </a:t>
            </a:r>
          </a:p>
          <a:p>
            <a:pPr marL="0" lvl="0" indent="0" algn="l" rtl="0">
              <a:spcBef>
                <a:spcPts val="0"/>
              </a:spcBef>
              <a:spcAft>
                <a:spcPts val="0"/>
              </a:spcAft>
              <a:buClr>
                <a:srgbClr val="3D3D3D"/>
              </a:buClr>
              <a:buSzPts val="1200"/>
              <a:buFont typeface="Arial"/>
              <a:buNone/>
            </a:pPr>
            <a:r>
              <a:rPr lang="en-GB" b="0" i="0">
                <a:solidFill>
                  <a:srgbClr val="393A4F"/>
                </a:solidFill>
                <a:effectLst/>
                <a:latin typeface="Roboto" panose="02000000000000000000" pitchFamily="2" charset="0"/>
              </a:rPr>
              <a:t>European Commission, Directorate-General for Research and Innovation, </a:t>
            </a:r>
            <a:r>
              <a:rPr lang="en-GB" b="0" i="0" err="1">
                <a:solidFill>
                  <a:srgbClr val="393A4F"/>
                </a:solidFill>
                <a:effectLst/>
                <a:latin typeface="Roboto" panose="02000000000000000000" pitchFamily="2" charset="0"/>
              </a:rPr>
              <a:t>Mačiulytė</a:t>
            </a:r>
            <a:r>
              <a:rPr lang="en-GB" b="0" i="0">
                <a:solidFill>
                  <a:srgbClr val="393A4F"/>
                </a:solidFill>
                <a:effectLst/>
                <a:latin typeface="Roboto" panose="02000000000000000000" pitchFamily="2" charset="0"/>
              </a:rPr>
              <a:t>, E., Durieux, E., Public procurement of nature-based solutions: addressing barriers to the procurement of urban NBS: case studies and recommendations, Publications Office (2020) Available at: </a:t>
            </a:r>
            <a:r>
              <a:rPr lang="en-GB" b="0" i="0" u="none" strike="noStrike">
                <a:solidFill>
                  <a:srgbClr val="90CDC7"/>
                </a:solidFill>
                <a:effectLst/>
                <a:latin typeface="Roboto" panose="02000000000000000000" pitchFamily="2" charset="0"/>
                <a:hlinkClick r:id="rId3"/>
              </a:rPr>
              <a:t>https://data.europa.eu/doi/10.2777/561021</a:t>
            </a:r>
            <a:endParaRPr/>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AU"/>
              <a:t>Icebreaker – use mentimeter  https://www.menti.com/   Highlight the </a:t>
            </a:r>
            <a:r>
              <a:rPr lang="en-AU" err="1"/>
              <a:t>menti-wordcloud</a:t>
            </a:r>
            <a:r>
              <a:rPr lang="en-AU"/>
              <a:t> and discuss outcomes of groups choices- in context with following slide - Definition</a:t>
            </a:r>
          </a:p>
          <a:p>
            <a:pPr marL="171450" lvl="0" indent="-171450" algn="l" rtl="0">
              <a:spcBef>
                <a:spcPts val="0"/>
              </a:spcBef>
              <a:spcAft>
                <a:spcPts val="0"/>
              </a:spcAft>
              <a:buClr>
                <a:srgbClr val="3D3D3D"/>
              </a:buClr>
              <a:buSzPts val="1200"/>
              <a:buFont typeface="Arial"/>
              <a:buChar char="•"/>
            </a:pPr>
            <a:r>
              <a:rPr lang="en-AU"/>
              <a:t>3-5 minute exercise. </a:t>
            </a:r>
            <a:endParaRPr/>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343827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AU"/>
              <a:t>What is difference between the broader PP process and those specific to NBS – Guidance on innovation procurement : https://ec.europa.eu/docsroom/documents/45975 </a:t>
            </a:r>
          </a:p>
          <a:p>
            <a:pPr marL="171450" lvl="0" indent="-171450" algn="l" rtl="0">
              <a:spcBef>
                <a:spcPts val="0"/>
              </a:spcBef>
              <a:spcAft>
                <a:spcPts val="0"/>
              </a:spcAft>
              <a:buClr>
                <a:srgbClr val="3D3D3D"/>
              </a:buClr>
              <a:buSzPts val="1200"/>
              <a:buFont typeface="Arial"/>
              <a:buChar char="•"/>
            </a:pPr>
            <a:r>
              <a:rPr lang="en-GB"/>
              <a:t>Public procurement is an important lever for promoting NBS as influences market demand for products and services that support natural solutions that can deliver environmental and health and well-being benefits to business and communities.</a:t>
            </a:r>
          </a:p>
          <a:p>
            <a:pPr marL="171450" lvl="0" indent="-171450" algn="l" rtl="0">
              <a:spcBef>
                <a:spcPts val="0"/>
              </a:spcBef>
              <a:spcAft>
                <a:spcPts val="0"/>
              </a:spcAft>
              <a:buClr>
                <a:srgbClr val="3D3D3D"/>
              </a:buClr>
              <a:buSzPts val="1200"/>
              <a:buFont typeface="Arial"/>
              <a:buChar char="•"/>
            </a:pPr>
            <a:r>
              <a:rPr lang="en-GB"/>
              <a:t>Provide feedback on </a:t>
            </a:r>
            <a:r>
              <a:rPr lang="en-GB" err="1"/>
              <a:t>wordchloud</a:t>
            </a:r>
            <a:r>
              <a:rPr lang="en-GB"/>
              <a:t>- discuss the definition in tis context</a:t>
            </a:r>
            <a:endParaRPr lang="en-AU"/>
          </a:p>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01698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AU"/>
              <a:t>Note that o</a:t>
            </a:r>
            <a:r>
              <a:rPr lang="en-GB" sz="1200" err="1"/>
              <a:t>ver</a:t>
            </a:r>
            <a:r>
              <a:rPr lang="en-GB" sz="1200"/>
              <a:t> 250 000 EU public authorities spend around 14% of GDP annually</a:t>
            </a:r>
            <a:endParaRPr lang="en-AU"/>
          </a:p>
          <a:p>
            <a:pPr marL="171450" lvl="0" indent="-171450" algn="l" rtl="0">
              <a:spcBef>
                <a:spcPts val="0"/>
              </a:spcBef>
              <a:spcAft>
                <a:spcPts val="0"/>
              </a:spcAft>
              <a:buClr>
                <a:srgbClr val="3D3D3D"/>
              </a:buClr>
              <a:buSzPts val="1200"/>
              <a:buFont typeface="Arial"/>
              <a:buChar char="•"/>
            </a:pPr>
            <a:r>
              <a:rPr lang="en-AU"/>
              <a:t>What is difference between the broader PP process and those specific to NBS – Guidance on innovation procurement : https://ec.europa.eu/docsroom/documents/45975 </a:t>
            </a:r>
          </a:p>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0315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GB"/>
              <a:t>NBS are products or services that can be procured, whilst GPP and </a:t>
            </a:r>
            <a:r>
              <a:rPr lang="en-GB" err="1"/>
              <a:t>SPP</a:t>
            </a:r>
            <a:r>
              <a:rPr lang="en-GB"/>
              <a:t> denote set of practices that aim to introduce environmental and/or social considerations into specific public purchases (</a:t>
            </a:r>
            <a:r>
              <a:rPr lang="en-AU"/>
              <a:t>M</a:t>
            </a:r>
            <a:r>
              <a:rPr lang="lt-LT"/>
              <a:t>ačiulytė</a:t>
            </a:r>
            <a:r>
              <a:rPr lang="en-AU"/>
              <a:t> et al, 2020).</a:t>
            </a:r>
            <a:endParaRPr lang="en-GB"/>
          </a:p>
          <a:p>
            <a:pPr marL="171450" lvl="0" indent="-171450" algn="l" rtl="0">
              <a:spcBef>
                <a:spcPts val="0"/>
              </a:spcBef>
              <a:spcAft>
                <a:spcPts val="0"/>
              </a:spcAft>
              <a:buClr>
                <a:srgbClr val="3D3D3D"/>
              </a:buClr>
              <a:buSzPts val="1200"/>
              <a:buFont typeface="Arial"/>
              <a:buChar char="•"/>
            </a:pPr>
            <a:r>
              <a:rPr lang="en-GB" b="0" i="0">
                <a:solidFill>
                  <a:srgbClr val="26324B"/>
                </a:solidFill>
                <a:effectLst/>
                <a:latin typeface="arial" panose="020B0604020202020204" pitchFamily="34" charset="0"/>
              </a:rPr>
              <a:t>GPP is defined as "</a:t>
            </a:r>
            <a:r>
              <a:rPr lang="en-GB" b="0" i="1">
                <a:solidFill>
                  <a:srgbClr val="26324B"/>
                </a:solidFill>
                <a:effectLst/>
                <a:latin typeface="arial" panose="020B0604020202020204" pitchFamily="34" charset="0"/>
              </a:rPr>
              <a:t>a process whereby public authorities seek to procure goods, services and works with a reduced environmental impact throughout their life cycle when compared to goods, services and works with the same primary function that would otherwise be procured</a:t>
            </a:r>
            <a:r>
              <a:rPr lang="en-GB" b="0" i="0">
                <a:solidFill>
                  <a:srgbClr val="26324B"/>
                </a:solidFill>
                <a:effectLst/>
                <a:latin typeface="arial" panose="020B0604020202020204" pitchFamily="34" charset="0"/>
              </a:rPr>
              <a:t>.“</a:t>
            </a:r>
          </a:p>
          <a:p>
            <a:pPr marL="171450" lvl="0" indent="-171450" algn="l" rtl="0">
              <a:spcBef>
                <a:spcPts val="0"/>
              </a:spcBef>
              <a:spcAft>
                <a:spcPts val="0"/>
              </a:spcAft>
              <a:buClr>
                <a:srgbClr val="3D3D3D"/>
              </a:buClr>
              <a:buSzPts val="1200"/>
              <a:buFont typeface="Arial"/>
              <a:buChar char="•"/>
            </a:pPr>
            <a:r>
              <a:rPr lang="en-GB" b="0" i="0">
                <a:solidFill>
                  <a:srgbClr val="26324B"/>
                </a:solidFill>
                <a:effectLst/>
                <a:latin typeface="arial" panose="020B0604020202020204" pitchFamily="34" charset="0"/>
              </a:rPr>
              <a:t>GPP is a voluntary instrument and Members States are able to determine the extent to which policies or criteria are applied, it plays a key role in the EU's efforts to boosting a resource-efficient economy.</a:t>
            </a:r>
            <a:endParaRPr lang="en-GB"/>
          </a:p>
          <a:p>
            <a:pPr marL="171450" lvl="0" indent="-171450" algn="l" rtl="0">
              <a:spcBef>
                <a:spcPts val="0"/>
              </a:spcBef>
              <a:spcAft>
                <a:spcPts val="0"/>
              </a:spcAft>
              <a:buClr>
                <a:srgbClr val="3D3D3D"/>
              </a:buClr>
              <a:buSzPts val="1200"/>
              <a:buFont typeface="Arial"/>
              <a:buChar char="•"/>
            </a:pPr>
            <a:r>
              <a:rPr lang="en-GB" b="0" i="0">
                <a:solidFill>
                  <a:srgbClr val="26324B"/>
                </a:solidFill>
                <a:effectLst/>
                <a:latin typeface="arial" panose="020B0604020202020204" pitchFamily="34" charset="0"/>
              </a:rPr>
              <a:t>The basic concept of GPP relies on having clear, verifiable, justifiable, and ambitious environmental criteria for products and services, based on a life-cycle approach and scientific evidence base.</a:t>
            </a:r>
          </a:p>
          <a:p>
            <a:pPr marL="171450" lvl="0" indent="-171450" algn="l" rtl="0">
              <a:spcBef>
                <a:spcPts val="0"/>
              </a:spcBef>
              <a:spcAft>
                <a:spcPts val="0"/>
              </a:spcAft>
              <a:buClr>
                <a:srgbClr val="3D3D3D"/>
              </a:buClr>
              <a:buSzPts val="1200"/>
              <a:buFont typeface="Arial"/>
              <a:buChar char="•"/>
            </a:pPr>
            <a:r>
              <a:rPr lang="en-GB" b="0" i="0">
                <a:solidFill>
                  <a:srgbClr val="26324B"/>
                </a:solidFill>
                <a:effectLst/>
                <a:latin typeface="arial" panose="020B0604020202020204" pitchFamily="34" charset="0"/>
              </a:rPr>
              <a:t>GPP resources available at:  https://green-business.ec.europa.eu/green-public-procurement_en</a:t>
            </a:r>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83110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EDB8FC83-0049-E1DD-A90B-1989CBE860D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6920E0D6-D444-16CC-433D-D847BE5F337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C82E8514-0DC2-2FBA-5BBC-58F34AE3447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a:extLst>
              <a:ext uri="{FF2B5EF4-FFF2-40B4-BE49-F238E27FC236}">
                <a16:creationId xmlns:a16="http://schemas.microsoft.com/office/drawing/2014/main" id="{FEEDD9FC-6D34-5BC4-5931-A552FE4EFEA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06331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a:t>The lack of knowledge and experience with NBS among procurement practitioners has been identified as a key barrier for successful NBS uptake. In particular, there seems to be a lack of a widespread consensus on the reliable measurement and quantification of NBS performance that could provide robust information on the associated costs and benefits. (</a:t>
            </a:r>
            <a:r>
              <a:rPr lang="en-AU"/>
              <a:t>M</a:t>
            </a:r>
            <a:r>
              <a:rPr lang="lt-LT"/>
              <a:t>ačiulytė</a:t>
            </a:r>
            <a:r>
              <a:rPr lang="en-AU"/>
              <a:t> et al, 2020)</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97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C4C09BC-E26A-5B24-6B60-228984F58FE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88E520F9-566A-5316-A002-1CDF2CF5CF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2E2DA9D-3C09-B68B-25CF-80E19D5763A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GB"/>
              <a:t>Without a systemic classification system of NBS typologies, strengths, weaknesses and application guidelines it fosters uncertainty in determining performance and evaluation criteria. </a:t>
            </a:r>
          </a:p>
          <a:p>
            <a:pPr marL="171450" lvl="0" indent="-171450" algn="l" rtl="0">
              <a:spcBef>
                <a:spcPts val="0"/>
              </a:spcBef>
              <a:spcAft>
                <a:spcPts val="0"/>
              </a:spcAft>
              <a:buClr>
                <a:srgbClr val="3D3D3D"/>
              </a:buClr>
              <a:buSzPts val="1200"/>
              <a:buFont typeface="Arial"/>
              <a:buChar char="•"/>
            </a:pPr>
            <a:r>
              <a:rPr lang="en-GB"/>
              <a:t>Creates difficulty in locating suppliers with requisite experience, skill sets and capacity to deliver NBS -  reduces competition in the tender process making it difficult to assure quality, competitive pricing and value for money assessments.</a:t>
            </a:r>
          </a:p>
          <a:p>
            <a:pPr marL="171450" lvl="0" indent="-171450" algn="l" rtl="0">
              <a:spcBef>
                <a:spcPts val="0"/>
              </a:spcBef>
              <a:spcAft>
                <a:spcPts val="0"/>
              </a:spcAft>
              <a:buClr>
                <a:srgbClr val="3D3D3D"/>
              </a:buClr>
              <a:buSzPts val="1200"/>
              <a:buFont typeface="Arial"/>
              <a:buChar char="•"/>
            </a:pPr>
            <a:r>
              <a:rPr lang="en-GB"/>
              <a:t>Limited use of “common language” and technical expertise to facilitate communication with the suppliers and valuation of NBS &amp; services</a:t>
            </a:r>
          </a:p>
          <a:p>
            <a:pPr marL="171450" lvl="0" indent="-171450" algn="l" rtl="0">
              <a:spcBef>
                <a:spcPts val="0"/>
              </a:spcBef>
              <a:spcAft>
                <a:spcPts val="0"/>
              </a:spcAft>
              <a:buClr>
                <a:srgbClr val="3D3D3D"/>
              </a:buClr>
              <a:buSzPts val="1200"/>
              <a:buFont typeface="Arial"/>
              <a:buChar char="•"/>
            </a:pPr>
            <a:r>
              <a:rPr lang="en-GB"/>
              <a:t>Innovation is required to adapt technologies to specific local circumstances, conditions and needs. </a:t>
            </a:r>
          </a:p>
          <a:p>
            <a:pPr marL="171450" lvl="0" indent="-171450" algn="l" rtl="0">
              <a:spcBef>
                <a:spcPts val="0"/>
              </a:spcBef>
              <a:spcAft>
                <a:spcPts val="0"/>
              </a:spcAft>
              <a:buClr>
                <a:srgbClr val="3D3D3D"/>
              </a:buClr>
              <a:buSzPts val="1200"/>
              <a:buFont typeface="Arial"/>
              <a:buChar char="•"/>
            </a:pPr>
            <a:r>
              <a:rPr lang="en-GB"/>
              <a:t>Lack of trust and interest between authorities and communities can hinder creation of co-designed NBS projects </a:t>
            </a:r>
            <a:r>
              <a:rPr lang="en-AU"/>
              <a:t>(M</a:t>
            </a:r>
            <a:r>
              <a:rPr lang="lt-LT"/>
              <a:t>ačiulytė</a:t>
            </a:r>
            <a:r>
              <a:rPr lang="en-AU"/>
              <a:t> et al, 2020)</a:t>
            </a:r>
            <a:endParaRPr lang="en-GB"/>
          </a:p>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a:extLst>
              <a:ext uri="{FF2B5EF4-FFF2-40B4-BE49-F238E27FC236}">
                <a16:creationId xmlns:a16="http://schemas.microsoft.com/office/drawing/2014/main" id="{865BDC1F-8A00-9776-F915-311F1B7ECC1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4055604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4.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mt="50000"/>
          </a:blip>
          <a:stretch>
            <a:fillRect/>
          </a:stretch>
        </a:blipFill>
        <a:effectLst/>
      </p:bgPr>
    </p:bg>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581193" y="2539571"/>
            <a:ext cx="11029614"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body" idx="1"/>
          </p:nvPr>
        </p:nvSpPr>
        <p:spPr>
          <a:xfrm>
            <a:off x="581193" y="4037078"/>
            <a:ext cx="11029614"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7" name="Google Shape;107;p12"/>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8" name="Google Shape;108;p12"/>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9" name="Google Shape;109;p12"/>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10" name="Google Shape;110;p12"/>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mt="50000"/>
          </a:blip>
          <a:stretch>
            <a:fillRect/>
          </a:stretch>
        </a:blipFill>
        <a:effectLst/>
      </p:bgPr>
    </p:bg>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5"/>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5" name="Google Shape;135;p15"/>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6" name="Google Shape;136;p15"/>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7" name="Google Shape;137;p15"/>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8" name="Google Shape;138;p1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39" name="Google Shape;139;p15"/>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40" name="Google Shape;140;p1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41" name="Google Shape;141;p1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16"/>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6"/>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46" name="Google Shape;146;p16"/>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47" name="Google Shape;147;p16"/>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48" name="Google Shape;148;p16"/>
          <p:cNvPicPr preferRelativeResize="0"/>
          <p:nvPr/>
        </p:nvPicPr>
        <p:blipFill rotWithShape="1">
          <a:blip r:embed="rId2">
            <a:alphaModFix/>
          </a:blip>
          <a:srcRect/>
          <a:stretch/>
        </p:blipFill>
        <p:spPr>
          <a:xfrm>
            <a:off x="11364000" y="0"/>
            <a:ext cx="828000" cy="828000"/>
          </a:xfrm>
          <a:prstGeom prst="rect">
            <a:avLst/>
          </a:prstGeom>
          <a:noFill/>
          <a:ln>
            <a:noFill/>
          </a:ln>
        </p:spPr>
      </p:pic>
      <p:pic>
        <p:nvPicPr>
          <p:cNvPr id="149" name="Google Shape;149;p16"/>
          <p:cNvPicPr preferRelativeResize="0"/>
          <p:nvPr/>
        </p:nvPicPr>
        <p:blipFill rotWithShape="1">
          <a:blip r:embed="rId3">
            <a:alphaModFix/>
          </a:blip>
          <a:srcRect/>
          <a:stretch/>
        </p:blipFill>
        <p:spPr>
          <a:xfrm>
            <a:off x="446534" y="138953"/>
            <a:ext cx="1945497" cy="720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wo Content" type="twoObj">
  <p:cSld name="TWO_OBJECTS">
    <p:bg>
      <p:bgPr>
        <a:blipFill>
          <a:blip r:embed="rId2">
            <a:alphaModFix amt="50000"/>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6" name="Google Shape;26;p3"/>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7" name="Google Shape;27;p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b="0" i="0" u="none" strike="noStrike" cap="none">
                <a:solidFill>
                  <a:srgbClr val="019266"/>
                </a:solidFill>
                <a:latin typeface="Gill Sans"/>
                <a:ea typeface="Gill Sans"/>
                <a:cs typeface="Gill Sans"/>
                <a:sym typeface="Gill Sans"/>
              </a:rPr>
              <a:t>‹#›</a:t>
            </a:fld>
            <a:endParaRPr sz="900" b="0" i="0" u="none" strike="noStrike" cap="none">
              <a:solidFill>
                <a:srgbClr val="019266"/>
              </a:solidFill>
              <a:latin typeface="Gill Sans"/>
              <a:ea typeface="Gill Sans"/>
              <a:cs typeface="Gill Sans"/>
              <a:sym typeface="Gill Sans"/>
            </a:endParaRPr>
          </a:p>
        </p:txBody>
      </p:sp>
      <p:pic>
        <p:nvPicPr>
          <p:cNvPr id="29" name="Google Shape;29;p3"/>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0" name="Google Shape;30;p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1" name="Google Shape;31;p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mt="50000"/>
          </a:blip>
          <a:stretch>
            <a:fillRect/>
          </a:stretch>
        </a:blip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5" name="Google Shape;35;p4"/>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4"/>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7" name="Google Shape;37;p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8" name="Google Shape;38;p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mt="50000"/>
          </a:blip>
          <a:stretch>
            <a:fillRect/>
          </a:stretch>
        </a:blip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3" name="Google Shape;53;p6"/>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6"/>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55" name="Google Shape;55;p6"/>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56" name="Google Shape;56;p6"/>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57" name="Google Shape;57;p6"/>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60" name="Google Shape;60;p7"/>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ECA4"/>
                </a:solidFill>
                <a:latin typeface="Gill Sans"/>
                <a:ea typeface="Gill Sans"/>
                <a:cs typeface="Gill Sans"/>
                <a:sym typeface="Gill Sans"/>
              </a:defRPr>
            </a:lvl1pPr>
            <a:lvl2pPr marL="0" lvl="1" indent="0" algn="r">
              <a:spcBef>
                <a:spcPts val="0"/>
              </a:spcBef>
              <a:buNone/>
              <a:defRPr sz="900">
                <a:solidFill>
                  <a:srgbClr val="00ECA4"/>
                </a:solidFill>
                <a:latin typeface="Gill Sans"/>
                <a:ea typeface="Gill Sans"/>
                <a:cs typeface="Gill Sans"/>
                <a:sym typeface="Gill Sans"/>
              </a:defRPr>
            </a:lvl2pPr>
            <a:lvl3pPr marL="0" lvl="2" indent="0" algn="r">
              <a:spcBef>
                <a:spcPts val="0"/>
              </a:spcBef>
              <a:buNone/>
              <a:defRPr sz="900">
                <a:solidFill>
                  <a:srgbClr val="00ECA4"/>
                </a:solidFill>
                <a:latin typeface="Gill Sans"/>
                <a:ea typeface="Gill Sans"/>
                <a:cs typeface="Gill Sans"/>
                <a:sym typeface="Gill Sans"/>
              </a:defRPr>
            </a:lvl3pPr>
            <a:lvl4pPr marL="0" lvl="3" indent="0" algn="r">
              <a:spcBef>
                <a:spcPts val="0"/>
              </a:spcBef>
              <a:buNone/>
              <a:defRPr sz="900">
                <a:solidFill>
                  <a:srgbClr val="00ECA4"/>
                </a:solidFill>
                <a:latin typeface="Gill Sans"/>
                <a:ea typeface="Gill Sans"/>
                <a:cs typeface="Gill Sans"/>
                <a:sym typeface="Gill Sans"/>
              </a:defRPr>
            </a:lvl4pPr>
            <a:lvl5pPr marL="0" lvl="4" indent="0" algn="r">
              <a:spcBef>
                <a:spcPts val="0"/>
              </a:spcBef>
              <a:buNone/>
              <a:defRPr sz="900">
                <a:solidFill>
                  <a:srgbClr val="00ECA4"/>
                </a:solidFill>
                <a:latin typeface="Gill Sans"/>
                <a:ea typeface="Gill Sans"/>
                <a:cs typeface="Gill Sans"/>
                <a:sym typeface="Gill Sans"/>
              </a:defRPr>
            </a:lvl5pPr>
            <a:lvl6pPr marL="0" lvl="5" indent="0" algn="r">
              <a:spcBef>
                <a:spcPts val="0"/>
              </a:spcBef>
              <a:buNone/>
              <a:defRPr sz="900">
                <a:solidFill>
                  <a:srgbClr val="00ECA4"/>
                </a:solidFill>
                <a:latin typeface="Gill Sans"/>
                <a:ea typeface="Gill Sans"/>
                <a:cs typeface="Gill Sans"/>
                <a:sym typeface="Gill Sans"/>
              </a:defRPr>
            </a:lvl6pPr>
            <a:lvl7pPr marL="0" lvl="6" indent="0" algn="r">
              <a:spcBef>
                <a:spcPts val="0"/>
              </a:spcBef>
              <a:buNone/>
              <a:defRPr sz="900">
                <a:solidFill>
                  <a:srgbClr val="00ECA4"/>
                </a:solidFill>
                <a:latin typeface="Gill Sans"/>
                <a:ea typeface="Gill Sans"/>
                <a:cs typeface="Gill Sans"/>
                <a:sym typeface="Gill Sans"/>
              </a:defRPr>
            </a:lvl7pPr>
            <a:lvl8pPr marL="0" lvl="7" indent="0" algn="r">
              <a:spcBef>
                <a:spcPts val="0"/>
              </a:spcBef>
              <a:buNone/>
              <a:defRPr sz="900">
                <a:solidFill>
                  <a:srgbClr val="00ECA4"/>
                </a:solidFill>
                <a:latin typeface="Gill Sans"/>
                <a:ea typeface="Gill Sans"/>
                <a:cs typeface="Gill Sans"/>
                <a:sym typeface="Gill Sans"/>
              </a:defRPr>
            </a:lvl8pPr>
            <a:lvl9pPr marL="0" lvl="8" indent="0" algn="r">
              <a:spcBef>
                <a:spcPts val="0"/>
              </a:spcBef>
              <a:buNone/>
              <a:defRPr sz="900">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7"/>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a:solidFill>
                <a:schemeClr val="dk1"/>
              </a:solidFill>
              <a:latin typeface="Arial"/>
              <a:ea typeface="Arial"/>
              <a:cs typeface="Arial"/>
              <a:sym typeface="Arial"/>
            </a:endParaRPr>
          </a:p>
        </p:txBody>
      </p:sp>
      <p:sp>
        <p:nvSpPr>
          <p:cNvPr id="63" name="Google Shape;63;p7"/>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4" name="Google Shape;64;p7"/>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5" name="Google Shape;65;p7"/>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66" name="Google Shape;66;p7"/>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67" name="Google Shape;67;p7"/>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mt="50000"/>
          </a:blip>
          <a:stretch>
            <a:fillRect/>
          </a:stretch>
        </a:blipFill>
        <a:effectLst/>
      </p:bgPr>
    </p:bg>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9" name="Google Shape;79;p9"/>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0" name="Google Shape;80;p9"/>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81" name="Google Shape;81;p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82" name="Google Shape;82;p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81193" y="2539571"/>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body" idx="1"/>
          </p:nvPr>
        </p:nvSpPr>
        <p:spPr>
          <a:xfrm>
            <a:off x="581192" y="4037078"/>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86" name="Google Shape;86;p10"/>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p10"/>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88" name="Google Shape;88;p10"/>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89" name="Google Shape;89;p1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90" name="Google Shape;90;p10"/>
          <p:cNvPicPr preferRelativeResize="0"/>
          <p:nvPr/>
        </p:nvPicPr>
        <p:blipFill rotWithShape="1">
          <a:blip r:embed="rId5">
            <a:alphaModFix/>
          </a:blip>
          <a:srcRect/>
          <a:stretch/>
        </p:blipFill>
        <p:spPr>
          <a:xfrm>
            <a:off x="446534" y="6208411"/>
            <a:ext cx="2230747" cy="468000"/>
          </a:xfrm>
          <a:prstGeom prst="rect">
            <a:avLst/>
          </a:prstGeom>
          <a:noFill/>
          <a:ln>
            <a:noFill/>
          </a:ln>
        </p:spPr>
      </p:pic>
      <p:grpSp>
        <p:nvGrpSpPr>
          <p:cNvPr id="91" name="Google Shape;91;p10"/>
          <p:cNvGrpSpPr/>
          <p:nvPr/>
        </p:nvGrpSpPr>
        <p:grpSpPr>
          <a:xfrm>
            <a:off x="446534" y="4655340"/>
            <a:ext cx="11335246" cy="1260000"/>
            <a:chOff x="637062" y="2044024"/>
            <a:chExt cx="11335246" cy="1260000"/>
          </a:xfrm>
        </p:grpSpPr>
        <p:pic>
          <p:nvPicPr>
            <p:cNvPr id="92" name="Google Shape;92;p10"/>
            <p:cNvPicPr preferRelativeResize="0"/>
            <p:nvPr/>
          </p:nvPicPr>
          <p:blipFill rotWithShape="1">
            <a:blip r:embed="rId6">
              <a:alphaModFix/>
            </a:blip>
            <a:srcRect/>
            <a:stretch/>
          </p:blipFill>
          <p:spPr>
            <a:xfrm>
              <a:off x="3157061" y="2044024"/>
              <a:ext cx="2519999" cy="1260000"/>
            </a:xfrm>
            <a:prstGeom prst="rect">
              <a:avLst/>
            </a:prstGeom>
            <a:noFill/>
            <a:ln>
              <a:noFill/>
            </a:ln>
          </p:spPr>
        </p:pic>
        <p:pic>
          <p:nvPicPr>
            <p:cNvPr id="93" name="Google Shape;93;p10"/>
            <p:cNvPicPr preferRelativeResize="0"/>
            <p:nvPr/>
          </p:nvPicPr>
          <p:blipFill rotWithShape="1">
            <a:blip r:embed="rId7">
              <a:alphaModFix/>
            </a:blip>
            <a:srcRect/>
            <a:stretch/>
          </p:blipFill>
          <p:spPr>
            <a:xfrm>
              <a:off x="637062" y="2044024"/>
              <a:ext cx="2519999" cy="1260000"/>
            </a:xfrm>
            <a:prstGeom prst="rect">
              <a:avLst/>
            </a:prstGeom>
            <a:noFill/>
            <a:ln>
              <a:noFill/>
            </a:ln>
          </p:spPr>
        </p:pic>
        <p:pic>
          <p:nvPicPr>
            <p:cNvPr id="94" name="Google Shape;94;p10"/>
            <p:cNvPicPr preferRelativeResize="0"/>
            <p:nvPr/>
          </p:nvPicPr>
          <p:blipFill rotWithShape="1">
            <a:blip r:embed="rId6">
              <a:alphaModFix/>
            </a:blip>
            <a:srcRect/>
            <a:stretch/>
          </p:blipFill>
          <p:spPr>
            <a:xfrm>
              <a:off x="8197059" y="2044024"/>
              <a:ext cx="2519999" cy="1260000"/>
            </a:xfrm>
            <a:prstGeom prst="rect">
              <a:avLst/>
            </a:prstGeom>
            <a:noFill/>
            <a:ln>
              <a:noFill/>
            </a:ln>
          </p:spPr>
        </p:pic>
        <p:pic>
          <p:nvPicPr>
            <p:cNvPr id="95" name="Google Shape;95;p10"/>
            <p:cNvPicPr preferRelativeResize="0"/>
            <p:nvPr/>
          </p:nvPicPr>
          <p:blipFill rotWithShape="1">
            <a:blip r:embed="rId7">
              <a:alphaModFix/>
            </a:blip>
            <a:srcRect/>
            <a:stretch/>
          </p:blipFill>
          <p:spPr>
            <a:xfrm>
              <a:off x="5677060" y="2044024"/>
              <a:ext cx="2519999" cy="1260000"/>
            </a:xfrm>
            <a:prstGeom prst="rect">
              <a:avLst/>
            </a:prstGeom>
            <a:noFill/>
            <a:ln>
              <a:noFill/>
            </a:ln>
          </p:spPr>
        </p:pic>
        <p:pic>
          <p:nvPicPr>
            <p:cNvPr id="96" name="Google Shape;96;p10"/>
            <p:cNvPicPr preferRelativeResize="0"/>
            <p:nvPr/>
          </p:nvPicPr>
          <p:blipFill rotWithShape="1">
            <a:blip r:embed="rId7">
              <a:alphaModFix/>
            </a:blip>
            <a:srcRect l="1" r="50186"/>
            <a:stretch/>
          </p:blipFill>
          <p:spPr>
            <a:xfrm>
              <a:off x="10717058" y="2044024"/>
              <a:ext cx="1255250" cy="12600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5" r:id="rId16"/>
    <p:sldLayoutId id="2147483666" r:id="rId17"/>
    <p:sldLayoutId id="2147483667" r:id="rId18"/>
    <p:sldLayoutId id="214748366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rowgreenproject.eu/abou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growgreenproject.eu/abou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owgreenproject.eu/abou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rowgreenproject.eu/abou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rowgreenproject.eu/abou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edium.com/@tburola/using-public-procurement-to-promote-nature-based-solutions-for-multi-benefits-27c317d8f6d8"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hyperlink" Target="https://nbseduworld.eu/networks" TargetMode="External"/><Relationship Id="rId3" Type="http://schemas.openxmlformats.org/officeDocument/2006/relationships/hyperlink" Target="https://growgreenproject.eu/about/" TargetMode="External"/><Relationship Id="rId7" Type="http://schemas.openxmlformats.org/officeDocument/2006/relationships/hyperlink" Target="https://networknature.eu/networknature/nature-based-solu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clevercities.eu/" TargetMode="External"/><Relationship Id="rId5" Type="http://schemas.openxmlformats.org/officeDocument/2006/relationships/hyperlink" Target="https://unalab.eu/en" TargetMode="External"/><Relationship Id="rId4" Type="http://schemas.openxmlformats.org/officeDocument/2006/relationships/hyperlink" Target="https://connectingnature.e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uropa.eu/youreurope/business/selling-in-eu/public-contracts/public-tendering-rules/index_en.htm%20%E2%80%8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ingle-market-economy.ec.europa.eu/single-market/public-procurement_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ec.europa.eu/environment/gpp/what_en.htm%20&#820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69196" y="2271400"/>
            <a:ext cx="11149192" cy="1771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019266"/>
              </a:buClr>
              <a:buSzPct val="86630"/>
              <a:buFont typeface="Arial"/>
              <a:buNone/>
            </a:pPr>
            <a:r>
              <a:rPr lang="en-IE" sz="4155" b="1"/>
              <a:t>Public procurement for NBS </a:t>
            </a:r>
            <a:endParaRPr b="1"/>
          </a:p>
          <a:p>
            <a:pPr marL="0" lvl="0" indent="0" algn="l" rtl="0">
              <a:spcBef>
                <a:spcPts val="0"/>
              </a:spcBef>
              <a:spcAft>
                <a:spcPts val="0"/>
              </a:spcAft>
              <a:buClr>
                <a:srgbClr val="019266"/>
              </a:buClr>
              <a:buSzPct val="100000"/>
              <a:buFont typeface="Arial"/>
              <a:buNone/>
            </a:pPr>
            <a:r>
              <a:rPr lang="en-GB" b="1"/>
              <a:t>Lecture (online)</a:t>
            </a:r>
            <a:endParaRPr b="1"/>
          </a:p>
        </p:txBody>
      </p:sp>
      <p:sp>
        <p:nvSpPr>
          <p:cNvPr id="216" name="Google Shape;216;p23"/>
          <p:cNvSpPr/>
          <p:nvPr/>
        </p:nvSpPr>
        <p:spPr>
          <a:xfrm>
            <a:off x="4071605" y="435271"/>
            <a:ext cx="897622" cy="88537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7" name="Google Shape;217;p23"/>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p>
            <a:pPr marL="0" indent="0">
              <a:spcBef>
                <a:spcPts val="0"/>
              </a:spcBef>
            </a:pPr>
            <a:r>
              <a:rPr lang="en-GB"/>
              <a:t>Credit: Neil Coles, PPMI </a:t>
            </a:r>
          </a:p>
          <a:p>
            <a:pPr marL="0" lvl="0" indent="0" algn="l" rtl="0">
              <a:lnSpc>
                <a:spcPct val="150000"/>
              </a:lnSpc>
              <a:spcBef>
                <a:spcPts val="0"/>
              </a:spcBef>
              <a:spcAft>
                <a:spcPts val="0"/>
              </a:spcAft>
              <a:buSzPts val="1656"/>
              <a:buNone/>
            </a:pPr>
            <a:r>
              <a:rPr lang="en-GB" i="1"/>
              <a:t>Content created in 2024</a:t>
            </a:r>
            <a:endParaRPr i="1"/>
          </a:p>
        </p:txBody>
      </p:sp>
      <p:sp>
        <p:nvSpPr>
          <p:cNvPr id="220" name="Google Shape;220;p23"/>
          <p:cNvSpPr/>
          <p:nvPr/>
        </p:nvSpPr>
        <p:spPr>
          <a:xfrm>
            <a:off x="7366123" y="435271"/>
            <a:ext cx="305462" cy="8853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1" name="Google Shape;221;p23"/>
          <p:cNvSpPr/>
          <p:nvPr/>
        </p:nvSpPr>
        <p:spPr>
          <a:xfrm>
            <a:off x="11988801" y="435271"/>
            <a:ext cx="203199" cy="8853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ECBCB11-7257-3C32-FE36-4D07FE5999B4}"/>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3FA09DD-E531-17E5-B880-91C762518602}"/>
              </a:ext>
            </a:extLst>
          </p:cNvPr>
          <p:cNvSpPr txBox="1">
            <a:spLocks noGrp="1"/>
          </p:cNvSpPr>
          <p:nvPr>
            <p:ph type="title"/>
          </p:nvPr>
        </p:nvSpPr>
        <p:spPr>
          <a:xfrm>
            <a:off x="2801031" y="162027"/>
            <a:ext cx="8277054" cy="71767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AU" sz="3200" b="1"/>
              <a:t>Challenges to Public Procurement of NBS</a:t>
            </a:r>
            <a:endParaRPr sz="3200" b="1"/>
          </a:p>
        </p:txBody>
      </p:sp>
      <p:sp>
        <p:nvSpPr>
          <p:cNvPr id="229" name="Google Shape;229;p24">
            <a:extLst>
              <a:ext uri="{FF2B5EF4-FFF2-40B4-BE49-F238E27FC236}">
                <a16:creationId xmlns:a16="http://schemas.microsoft.com/office/drawing/2014/main" id="{ED7489FF-7837-D0B9-ED06-AD2F80195B7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10</a:t>
            </a:fld>
            <a:endParaRPr/>
          </a:p>
        </p:txBody>
      </p:sp>
      <p:sp>
        <p:nvSpPr>
          <p:cNvPr id="3" name="TextBox 2">
            <a:extLst>
              <a:ext uri="{FF2B5EF4-FFF2-40B4-BE49-F238E27FC236}">
                <a16:creationId xmlns:a16="http://schemas.microsoft.com/office/drawing/2014/main" id="{DFE5FB9D-8812-84A2-3330-828F27A71B1B}"/>
              </a:ext>
            </a:extLst>
          </p:cNvPr>
          <p:cNvSpPr txBox="1"/>
          <p:nvPr/>
        </p:nvSpPr>
        <p:spPr>
          <a:xfrm>
            <a:off x="3196244" y="6390973"/>
            <a:ext cx="2321335" cy="307777"/>
          </a:xfrm>
          <a:prstGeom prst="rect">
            <a:avLst/>
          </a:prstGeom>
          <a:noFill/>
        </p:spPr>
        <p:txBody>
          <a:bodyPr wrap="square">
            <a:spAutoFit/>
          </a:bodyPr>
          <a:lstStyle/>
          <a:p>
            <a:r>
              <a:rPr lang="en-AU"/>
              <a:t>M</a:t>
            </a:r>
            <a:r>
              <a:rPr lang="lt-LT"/>
              <a:t>ačiulytė</a:t>
            </a:r>
            <a:r>
              <a:rPr lang="en-AU"/>
              <a:t> et al, 2020</a:t>
            </a:r>
          </a:p>
        </p:txBody>
      </p:sp>
      <p:graphicFrame>
        <p:nvGraphicFramePr>
          <p:cNvPr id="5" name="Diagram 4">
            <a:extLst>
              <a:ext uri="{FF2B5EF4-FFF2-40B4-BE49-F238E27FC236}">
                <a16:creationId xmlns:a16="http://schemas.microsoft.com/office/drawing/2014/main" id="{76EBDC0A-04DE-3723-1316-7150557842E7}"/>
              </a:ext>
            </a:extLst>
          </p:cNvPr>
          <p:cNvGraphicFramePr/>
          <p:nvPr>
            <p:extLst>
              <p:ext uri="{D42A27DB-BD31-4B8C-83A1-F6EECF244321}">
                <p14:modId xmlns:p14="http://schemas.microsoft.com/office/powerpoint/2010/main" val="2301210131"/>
              </p:ext>
            </p:extLst>
          </p:nvPr>
        </p:nvGraphicFramePr>
        <p:xfrm>
          <a:off x="581191" y="879700"/>
          <a:ext cx="11389136" cy="5384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565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9D73D37-2F0F-BFC9-6015-77547560940F}"/>
              </a:ext>
            </a:extLst>
          </p:cNvPr>
          <p:cNvPicPr>
            <a:picLocks noChangeAspect="1"/>
          </p:cNvPicPr>
          <p:nvPr/>
        </p:nvPicPr>
        <p:blipFill>
          <a:blip r:embed="rId3"/>
          <a:srcRect r="5520" b="3101"/>
          <a:stretch/>
        </p:blipFill>
        <p:spPr>
          <a:xfrm>
            <a:off x="581192" y="1383391"/>
            <a:ext cx="10561573" cy="4074280"/>
          </a:xfrm>
          <a:prstGeom prst="rect">
            <a:avLst/>
          </a:prstGeom>
        </p:spPr>
      </p:pic>
      <p:sp>
        <p:nvSpPr>
          <p:cNvPr id="2" name="Title 1">
            <a:extLst>
              <a:ext uri="{FF2B5EF4-FFF2-40B4-BE49-F238E27FC236}">
                <a16:creationId xmlns:a16="http://schemas.microsoft.com/office/drawing/2014/main" id="{00D1D9DF-E429-1BA7-551D-F616AB66815B}"/>
              </a:ext>
            </a:extLst>
          </p:cNvPr>
          <p:cNvSpPr>
            <a:spLocks noGrp="1"/>
          </p:cNvSpPr>
          <p:nvPr>
            <p:ph type="title"/>
          </p:nvPr>
        </p:nvSpPr>
        <p:spPr>
          <a:xfrm>
            <a:off x="581192" y="854856"/>
            <a:ext cx="11029616" cy="528535"/>
          </a:xfrm>
        </p:spPr>
        <p:txBody>
          <a:bodyPr/>
          <a:lstStyle/>
          <a:p>
            <a:r>
              <a:rPr lang="en-AU"/>
              <a:t>Example of NBS tender document</a:t>
            </a:r>
          </a:p>
        </p:txBody>
      </p:sp>
      <p:sp>
        <p:nvSpPr>
          <p:cNvPr id="5" name="Slide Number Placeholder 4">
            <a:extLst>
              <a:ext uri="{FF2B5EF4-FFF2-40B4-BE49-F238E27FC236}">
                <a16:creationId xmlns:a16="http://schemas.microsoft.com/office/drawing/2014/main" id="{1015B1DC-C5E2-4047-200D-99D9D0553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pic>
        <p:nvPicPr>
          <p:cNvPr id="14" name="Picture 13">
            <a:extLst>
              <a:ext uri="{FF2B5EF4-FFF2-40B4-BE49-F238E27FC236}">
                <a16:creationId xmlns:a16="http://schemas.microsoft.com/office/drawing/2014/main" id="{94B207CE-FD8D-019C-D323-D077EDFE53A9}"/>
              </a:ext>
            </a:extLst>
          </p:cNvPr>
          <p:cNvPicPr>
            <a:picLocks noChangeAspect="1"/>
          </p:cNvPicPr>
          <p:nvPr/>
        </p:nvPicPr>
        <p:blipFill>
          <a:blip r:embed="rId4"/>
          <a:srcRect r="5992" b="7573"/>
          <a:stretch/>
        </p:blipFill>
        <p:spPr>
          <a:xfrm>
            <a:off x="739630" y="1541926"/>
            <a:ext cx="10520146" cy="4753010"/>
          </a:xfrm>
          <a:prstGeom prst="rect">
            <a:avLst/>
          </a:prstGeom>
        </p:spPr>
      </p:pic>
      <p:pic>
        <p:nvPicPr>
          <p:cNvPr id="20" name="Picture 19">
            <a:extLst>
              <a:ext uri="{FF2B5EF4-FFF2-40B4-BE49-F238E27FC236}">
                <a16:creationId xmlns:a16="http://schemas.microsoft.com/office/drawing/2014/main" id="{87248E14-E008-A783-50FC-8A9567B159E4}"/>
              </a:ext>
            </a:extLst>
          </p:cNvPr>
          <p:cNvPicPr>
            <a:picLocks noChangeAspect="1"/>
          </p:cNvPicPr>
          <p:nvPr/>
        </p:nvPicPr>
        <p:blipFill>
          <a:blip r:embed="rId5"/>
          <a:stretch>
            <a:fillRect/>
          </a:stretch>
        </p:blipFill>
        <p:spPr>
          <a:xfrm>
            <a:off x="1049235" y="1777487"/>
            <a:ext cx="10715585" cy="5220417"/>
          </a:xfrm>
          <a:prstGeom prst="rect">
            <a:avLst/>
          </a:prstGeom>
        </p:spPr>
      </p:pic>
      <p:pic>
        <p:nvPicPr>
          <p:cNvPr id="16" name="Picture 15">
            <a:extLst>
              <a:ext uri="{FF2B5EF4-FFF2-40B4-BE49-F238E27FC236}">
                <a16:creationId xmlns:a16="http://schemas.microsoft.com/office/drawing/2014/main" id="{E0150706-A8B6-90F8-7423-B282E9FD6062}"/>
              </a:ext>
            </a:extLst>
          </p:cNvPr>
          <p:cNvPicPr>
            <a:picLocks noChangeAspect="1"/>
          </p:cNvPicPr>
          <p:nvPr/>
        </p:nvPicPr>
        <p:blipFill>
          <a:blip r:embed="rId6"/>
          <a:srcRect r="5360" b="8210"/>
          <a:stretch/>
        </p:blipFill>
        <p:spPr>
          <a:xfrm>
            <a:off x="1378961" y="2438203"/>
            <a:ext cx="10039253" cy="3231089"/>
          </a:xfrm>
          <a:prstGeom prst="rect">
            <a:avLst/>
          </a:prstGeom>
        </p:spPr>
      </p:pic>
      <p:pic>
        <p:nvPicPr>
          <p:cNvPr id="4" name="Picture 3">
            <a:extLst>
              <a:ext uri="{FF2B5EF4-FFF2-40B4-BE49-F238E27FC236}">
                <a16:creationId xmlns:a16="http://schemas.microsoft.com/office/drawing/2014/main" id="{7B636B20-4BF6-864F-F536-76D60F57C1E5}"/>
              </a:ext>
            </a:extLst>
          </p:cNvPr>
          <p:cNvPicPr>
            <a:picLocks noChangeAspect="1"/>
          </p:cNvPicPr>
          <p:nvPr/>
        </p:nvPicPr>
        <p:blipFill>
          <a:blip r:embed="rId7"/>
          <a:srcRect r="22771"/>
          <a:stretch/>
        </p:blipFill>
        <p:spPr>
          <a:xfrm>
            <a:off x="1947931" y="1376099"/>
            <a:ext cx="7572587" cy="5036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8554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 decel="100000"/>
                                        <p:tgtEl>
                                          <p:spTgt spid="17"/>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7"/>
                                        </p:tgtEl>
                                        <p:attrNameLst>
                                          <p:attrName>ppt_y</p:attrName>
                                        </p:attrNameLst>
                                      </p:cBhvr>
                                      <p:tavLst>
                                        <p:tav tm="0">
                                          <p:val>
                                            <p:strVal val="ppt_y"/>
                                          </p:val>
                                        </p:tav>
                                        <p:tav tm="100000">
                                          <p:val>
                                            <p:strVal val="ppt_y+1"/>
                                          </p:val>
                                        </p:tav>
                                      </p:tavLst>
                                    </p:anim>
                                    <p:set>
                                      <p:cBhvr>
                                        <p:cTn id="10" dur="1" fill="hold">
                                          <p:stCondLst>
                                            <p:cond delay="9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xit" presetSubtype="0" fill="hold" nodeType="clickEffect">
                                  <p:stCondLst>
                                    <p:cond delay="0"/>
                                  </p:stCondLst>
                                  <p:childTnLst>
                                    <p:animEffect transition="out" filter="fade">
                                      <p:cBhvr>
                                        <p:cTn id="19" dur="1000"/>
                                        <p:tgtEl>
                                          <p:spTgt spid="14"/>
                                        </p:tgtEl>
                                      </p:cBhvr>
                                    </p:animEffect>
                                    <p:anim calcmode="lin" valueType="num">
                                      <p:cBhvr>
                                        <p:cTn id="20" dur="1000"/>
                                        <p:tgtEl>
                                          <p:spTgt spid="14"/>
                                        </p:tgtEl>
                                        <p:attrNameLst>
                                          <p:attrName>ppt_x</p:attrName>
                                        </p:attrNameLst>
                                      </p:cBhvr>
                                      <p:tavLst>
                                        <p:tav tm="0">
                                          <p:val>
                                            <p:strVal val="ppt_x"/>
                                          </p:val>
                                        </p:tav>
                                        <p:tav tm="100000">
                                          <p:val>
                                            <p:strVal val="ppt_x"/>
                                          </p:val>
                                        </p:tav>
                                      </p:tavLst>
                                    </p:anim>
                                    <p:anim calcmode="lin" valueType="num">
                                      <p:cBhvr>
                                        <p:cTn id="21" dur="100" decel="100000"/>
                                        <p:tgtEl>
                                          <p:spTgt spid="14"/>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14"/>
                                        </p:tgtEl>
                                        <p:attrNameLst>
                                          <p:attrName>ppt_y</p:attrName>
                                        </p:attrNameLst>
                                      </p:cBhvr>
                                      <p:tavLst>
                                        <p:tav tm="0">
                                          <p:val>
                                            <p:strVal val="ppt_y"/>
                                          </p:val>
                                        </p:tav>
                                        <p:tav tm="100000">
                                          <p:val>
                                            <p:strVal val="ppt_y+1"/>
                                          </p:val>
                                        </p:tav>
                                      </p:tavLst>
                                    </p:anim>
                                    <p:set>
                                      <p:cBhvr>
                                        <p:cTn id="23" dur="1" fill="hold">
                                          <p:stCondLst>
                                            <p:cond delay="9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xit" presetSubtype="0" fill="hold" nodeType="clickEffect">
                                  <p:stCondLst>
                                    <p:cond delay="0"/>
                                  </p:stCondLst>
                                  <p:childTnLst>
                                    <p:animEffect transition="out" filter="fade">
                                      <p:cBhvr>
                                        <p:cTn id="32" dur="1000"/>
                                        <p:tgtEl>
                                          <p:spTgt spid="20"/>
                                        </p:tgtEl>
                                      </p:cBhvr>
                                    </p:animEffect>
                                    <p:anim calcmode="lin" valueType="num">
                                      <p:cBhvr>
                                        <p:cTn id="33" dur="1000"/>
                                        <p:tgtEl>
                                          <p:spTgt spid="20"/>
                                        </p:tgtEl>
                                        <p:attrNameLst>
                                          <p:attrName>ppt_x</p:attrName>
                                        </p:attrNameLst>
                                      </p:cBhvr>
                                      <p:tavLst>
                                        <p:tav tm="0">
                                          <p:val>
                                            <p:strVal val="ppt_x"/>
                                          </p:val>
                                        </p:tav>
                                        <p:tav tm="100000">
                                          <p:val>
                                            <p:strVal val="ppt_x"/>
                                          </p:val>
                                        </p:tav>
                                      </p:tavLst>
                                    </p:anim>
                                    <p:anim calcmode="lin" valueType="num">
                                      <p:cBhvr>
                                        <p:cTn id="34" dur="100" decel="100000"/>
                                        <p:tgtEl>
                                          <p:spTgt spid="20"/>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20"/>
                                        </p:tgtEl>
                                        <p:attrNameLst>
                                          <p:attrName>ppt_y</p:attrName>
                                        </p:attrNameLst>
                                      </p:cBhvr>
                                      <p:tavLst>
                                        <p:tav tm="0">
                                          <p:val>
                                            <p:strVal val="ppt_y"/>
                                          </p:val>
                                        </p:tav>
                                        <p:tav tm="100000">
                                          <p:val>
                                            <p:strVal val="ppt_y+1"/>
                                          </p:val>
                                        </p:tav>
                                      </p:tavLst>
                                    </p:anim>
                                    <p:set>
                                      <p:cBhvr>
                                        <p:cTn id="36" dur="1" fill="hold">
                                          <p:stCondLst>
                                            <p:cond delay="9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xit" presetSubtype="0" fill="hold" nodeType="clickEffect">
                                  <p:stCondLst>
                                    <p:cond delay="0"/>
                                  </p:stCondLst>
                                  <p:childTnLst>
                                    <p:animEffect transition="out" filter="fade">
                                      <p:cBhvr>
                                        <p:cTn id="45" dur="1000"/>
                                        <p:tgtEl>
                                          <p:spTgt spid="16"/>
                                        </p:tgtEl>
                                      </p:cBhvr>
                                    </p:animEffect>
                                    <p:anim calcmode="lin" valueType="num">
                                      <p:cBhvr>
                                        <p:cTn id="46" dur="1000"/>
                                        <p:tgtEl>
                                          <p:spTgt spid="16"/>
                                        </p:tgtEl>
                                        <p:attrNameLst>
                                          <p:attrName>ppt_x</p:attrName>
                                        </p:attrNameLst>
                                      </p:cBhvr>
                                      <p:tavLst>
                                        <p:tav tm="0">
                                          <p:val>
                                            <p:strVal val="ppt_x"/>
                                          </p:val>
                                        </p:tav>
                                        <p:tav tm="100000">
                                          <p:val>
                                            <p:strVal val="ppt_x"/>
                                          </p:val>
                                        </p:tav>
                                      </p:tavLst>
                                    </p:anim>
                                    <p:anim calcmode="lin" valueType="num">
                                      <p:cBhvr>
                                        <p:cTn id="47" dur="100" decel="100000"/>
                                        <p:tgtEl>
                                          <p:spTgt spid="16"/>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16"/>
                                        </p:tgtEl>
                                        <p:attrNameLst>
                                          <p:attrName>ppt_y</p:attrName>
                                        </p:attrNameLst>
                                      </p:cBhvr>
                                      <p:tavLst>
                                        <p:tav tm="0">
                                          <p:val>
                                            <p:strVal val="ppt_y"/>
                                          </p:val>
                                        </p:tav>
                                        <p:tav tm="100000">
                                          <p:val>
                                            <p:strVal val="ppt_y+1"/>
                                          </p:val>
                                        </p:tav>
                                      </p:tavLst>
                                    </p:anim>
                                    <p:set>
                                      <p:cBhvr>
                                        <p:cTn id="49" dur="1" fill="hold">
                                          <p:stCondLst>
                                            <p:cond delay="9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2986B56B-63F8-ADBE-CB8D-925B473DCF46}"/>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8EADC761-7049-19B5-1294-DE7B62EE45E4}"/>
              </a:ext>
            </a:extLst>
          </p:cNvPr>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AU" sz="3020" b="1"/>
              <a:t>Challenges : Quick Quiz</a:t>
            </a:r>
            <a:endParaRPr sz="3020" b="1"/>
          </a:p>
        </p:txBody>
      </p:sp>
      <p:sp>
        <p:nvSpPr>
          <p:cNvPr id="2" name="Text Placeholder 1">
            <a:extLst>
              <a:ext uri="{FF2B5EF4-FFF2-40B4-BE49-F238E27FC236}">
                <a16:creationId xmlns:a16="http://schemas.microsoft.com/office/drawing/2014/main" id="{47F21F69-4448-1C4C-9D8F-D6947408A58F}"/>
              </a:ext>
            </a:extLst>
          </p:cNvPr>
          <p:cNvSpPr>
            <a:spLocks noGrp="1"/>
          </p:cNvSpPr>
          <p:nvPr>
            <p:ph type="body" idx="1"/>
          </p:nvPr>
        </p:nvSpPr>
        <p:spPr>
          <a:xfrm>
            <a:off x="581193" y="1937820"/>
            <a:ext cx="11029616" cy="3402684"/>
          </a:xfrm>
        </p:spPr>
        <p:txBody>
          <a:bodyPr>
            <a:normAutofit lnSpcReduction="10000"/>
          </a:bodyPr>
          <a:lstStyle/>
          <a:p>
            <a:pPr marL="123444" indent="0" algn="ctr">
              <a:lnSpc>
                <a:spcPct val="220000"/>
              </a:lnSpc>
              <a:buNone/>
            </a:pPr>
            <a:r>
              <a:rPr lang="en-IE" sz="3200" err="1"/>
              <a:t>Menti</a:t>
            </a:r>
            <a:r>
              <a:rPr lang="en-IE" sz="3200"/>
              <a:t> Questions:</a:t>
            </a:r>
          </a:p>
          <a:p>
            <a:pPr marL="123444" indent="0" algn="ctr">
              <a:lnSpc>
                <a:spcPct val="220000"/>
              </a:lnSpc>
              <a:buNone/>
            </a:pPr>
            <a:r>
              <a:rPr lang="en-IE" sz="3200"/>
              <a:t>Challenges to using Public Procurement for NBS</a:t>
            </a:r>
          </a:p>
          <a:p>
            <a:pPr marL="123444" indent="0" algn="ctr">
              <a:lnSpc>
                <a:spcPct val="220000"/>
              </a:lnSpc>
              <a:buNone/>
            </a:pPr>
            <a:r>
              <a:rPr lang="en-IE" sz="3200"/>
              <a:t>(Multiple Choice Q&amp;A) </a:t>
            </a:r>
          </a:p>
        </p:txBody>
      </p:sp>
      <p:sp>
        <p:nvSpPr>
          <p:cNvPr id="229" name="Google Shape;229;p24">
            <a:extLst>
              <a:ext uri="{FF2B5EF4-FFF2-40B4-BE49-F238E27FC236}">
                <a16:creationId xmlns:a16="http://schemas.microsoft.com/office/drawing/2014/main" id="{6F869258-DC18-56AA-391A-5044F42C6DBF}"/>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74950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282C3F2-9A18-CBB1-A96F-C40A0346F3D6}"/>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3691F5D1-53C1-07FF-7B4A-B4775BD31D8D}"/>
              </a:ext>
            </a:extLst>
          </p:cNvPr>
          <p:cNvSpPr txBox="1">
            <a:spLocks noGrp="1"/>
          </p:cNvSpPr>
          <p:nvPr>
            <p:ph type="title"/>
          </p:nvPr>
        </p:nvSpPr>
        <p:spPr>
          <a:xfrm>
            <a:off x="581193" y="784191"/>
            <a:ext cx="11029616" cy="71767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a:t>Case Study- Manchester- Public Procurement of NBS</a:t>
            </a:r>
          </a:p>
        </p:txBody>
      </p:sp>
      <p:sp>
        <p:nvSpPr>
          <p:cNvPr id="229" name="Google Shape;229;p24">
            <a:extLst>
              <a:ext uri="{FF2B5EF4-FFF2-40B4-BE49-F238E27FC236}">
                <a16:creationId xmlns:a16="http://schemas.microsoft.com/office/drawing/2014/main" id="{69406F6E-DF98-53D1-1209-AC51B494B788}"/>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3" name="TextBox 2">
            <a:extLst>
              <a:ext uri="{FF2B5EF4-FFF2-40B4-BE49-F238E27FC236}">
                <a16:creationId xmlns:a16="http://schemas.microsoft.com/office/drawing/2014/main" id="{776B140C-E94D-BCDB-0093-557C19BC681F}"/>
              </a:ext>
            </a:extLst>
          </p:cNvPr>
          <p:cNvSpPr txBox="1"/>
          <p:nvPr/>
        </p:nvSpPr>
        <p:spPr>
          <a:xfrm>
            <a:off x="3196244" y="6390973"/>
            <a:ext cx="5000105" cy="307777"/>
          </a:xfrm>
          <a:prstGeom prst="rect">
            <a:avLst/>
          </a:prstGeom>
          <a:noFill/>
        </p:spPr>
        <p:txBody>
          <a:bodyPr wrap="square">
            <a:spAutoFit/>
          </a:bodyPr>
          <a:lstStyle/>
          <a:p>
            <a:r>
              <a:rPr lang="en-AU"/>
              <a:t>M</a:t>
            </a:r>
            <a:r>
              <a:rPr lang="lt-LT"/>
              <a:t>ačiulytė</a:t>
            </a:r>
            <a:r>
              <a:rPr lang="en-AU"/>
              <a:t> et al, 2020 . </a:t>
            </a:r>
            <a:r>
              <a:rPr lang="en-AU">
                <a:hlinkClick r:id="rId3"/>
              </a:rPr>
              <a:t>GrowGreen website</a:t>
            </a:r>
            <a:r>
              <a:rPr lang="en-AU"/>
              <a:t>. </a:t>
            </a:r>
          </a:p>
        </p:txBody>
      </p:sp>
      <p:pic>
        <p:nvPicPr>
          <p:cNvPr id="5" name="Picture 4">
            <a:extLst>
              <a:ext uri="{FF2B5EF4-FFF2-40B4-BE49-F238E27FC236}">
                <a16:creationId xmlns:a16="http://schemas.microsoft.com/office/drawing/2014/main" id="{F3CD340E-6126-D751-A162-6B926C6DF958}"/>
              </a:ext>
            </a:extLst>
          </p:cNvPr>
          <p:cNvPicPr>
            <a:picLocks noChangeAspect="1"/>
          </p:cNvPicPr>
          <p:nvPr/>
        </p:nvPicPr>
        <p:blipFill>
          <a:blip r:embed="rId4"/>
          <a:stretch>
            <a:fillRect/>
          </a:stretch>
        </p:blipFill>
        <p:spPr>
          <a:xfrm>
            <a:off x="1304653" y="1501864"/>
            <a:ext cx="8783286" cy="4172795"/>
          </a:xfrm>
          <a:prstGeom prst="rect">
            <a:avLst/>
          </a:prstGeom>
        </p:spPr>
      </p:pic>
    </p:spTree>
    <p:extLst>
      <p:ext uri="{BB962C8B-B14F-4D97-AF65-F5344CB8AC3E}">
        <p14:creationId xmlns:p14="http://schemas.microsoft.com/office/powerpoint/2010/main" val="294484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7B5F0CF-A4A5-0F50-420A-752665D58029}"/>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AFBA59E0-9FEC-A663-A0AA-0ED4285730D9}"/>
              </a:ext>
            </a:extLst>
          </p:cNvPr>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a:t>Case Study- Manchester- Public Procurement of NBS</a:t>
            </a:r>
          </a:p>
        </p:txBody>
      </p:sp>
      <p:sp>
        <p:nvSpPr>
          <p:cNvPr id="2" name="Text Placeholder 1">
            <a:extLst>
              <a:ext uri="{FF2B5EF4-FFF2-40B4-BE49-F238E27FC236}">
                <a16:creationId xmlns:a16="http://schemas.microsoft.com/office/drawing/2014/main" id="{CB4B7984-398B-133D-DF79-899457D55965}"/>
              </a:ext>
            </a:extLst>
          </p:cNvPr>
          <p:cNvSpPr>
            <a:spLocks noGrp="1"/>
          </p:cNvSpPr>
          <p:nvPr>
            <p:ph type="body" idx="1"/>
          </p:nvPr>
        </p:nvSpPr>
        <p:spPr>
          <a:xfrm>
            <a:off x="581193" y="1895302"/>
            <a:ext cx="11029614" cy="3729626"/>
          </a:xfrm>
        </p:spPr>
        <p:txBody>
          <a:bodyPr>
            <a:normAutofit/>
          </a:bodyPr>
          <a:lstStyle/>
          <a:p>
            <a:pPr marL="171450" lvl="0" indent="-171450" algn="l" rtl="0">
              <a:spcBef>
                <a:spcPts val="0"/>
              </a:spcBef>
              <a:spcAft>
                <a:spcPts val="0"/>
              </a:spcAft>
              <a:buClr>
                <a:srgbClr val="3D3D3D"/>
              </a:buClr>
              <a:buSzPts val="1200"/>
              <a:buFont typeface="Arial"/>
              <a:buChar char="•"/>
            </a:pPr>
            <a:r>
              <a:rPr lang="en-GB" sz="2400"/>
              <a:t>Under GrowGreen initiative and guidance it developed a large scale NBS project aiming to address flooding issues</a:t>
            </a:r>
          </a:p>
          <a:p>
            <a:pPr marL="171450" lvl="0" indent="-171450" algn="l" rtl="0">
              <a:spcBef>
                <a:spcPts val="0"/>
              </a:spcBef>
              <a:spcAft>
                <a:spcPts val="0"/>
              </a:spcAft>
              <a:buClr>
                <a:srgbClr val="3D3D3D"/>
              </a:buClr>
              <a:buSzPts val="1200"/>
              <a:buFont typeface="Arial"/>
              <a:buChar char="•"/>
            </a:pPr>
            <a:r>
              <a:rPr lang="en-GB" sz="2400"/>
              <a:t>Officers to procure, a new community park including extensive Sustainable Urban Drainage Systems (</a:t>
            </a:r>
            <a:r>
              <a:rPr lang="en-GB" sz="2400" err="1"/>
              <a:t>SuDS</a:t>
            </a:r>
            <a:r>
              <a:rPr lang="en-GB" sz="2400"/>
              <a:t>) features.  </a:t>
            </a:r>
          </a:p>
          <a:p>
            <a:pPr marL="171450" lvl="0" indent="-171450" algn="l" rtl="0">
              <a:spcBef>
                <a:spcPts val="0"/>
              </a:spcBef>
              <a:spcAft>
                <a:spcPts val="0"/>
              </a:spcAft>
              <a:buClr>
                <a:srgbClr val="3D3D3D"/>
              </a:buClr>
              <a:buSzPts val="1200"/>
              <a:buFont typeface="Arial"/>
              <a:buChar char="•"/>
            </a:pPr>
            <a:r>
              <a:rPr lang="en-GB" sz="2400"/>
              <a:t>Focus was given to biodiversity-friendly planting, and the community was widely involved in the design process</a:t>
            </a:r>
          </a:p>
        </p:txBody>
      </p:sp>
      <p:sp>
        <p:nvSpPr>
          <p:cNvPr id="229" name="Google Shape;229;p24">
            <a:extLst>
              <a:ext uri="{FF2B5EF4-FFF2-40B4-BE49-F238E27FC236}">
                <a16:creationId xmlns:a16="http://schemas.microsoft.com/office/drawing/2014/main" id="{6C161A26-AED3-E3AF-5A7B-AF709120B9A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sp>
        <p:nvSpPr>
          <p:cNvPr id="5" name="TextBox 4">
            <a:extLst>
              <a:ext uri="{FF2B5EF4-FFF2-40B4-BE49-F238E27FC236}">
                <a16:creationId xmlns:a16="http://schemas.microsoft.com/office/drawing/2014/main" id="{96C2C0F0-E693-E9D6-557E-ED467633658D}"/>
              </a:ext>
            </a:extLst>
          </p:cNvPr>
          <p:cNvSpPr txBox="1"/>
          <p:nvPr/>
        </p:nvSpPr>
        <p:spPr>
          <a:xfrm>
            <a:off x="3196244" y="6390973"/>
            <a:ext cx="5000105" cy="307777"/>
          </a:xfrm>
          <a:prstGeom prst="rect">
            <a:avLst/>
          </a:prstGeom>
          <a:noFill/>
        </p:spPr>
        <p:txBody>
          <a:bodyPr wrap="square">
            <a:spAutoFit/>
          </a:bodyPr>
          <a:lstStyle/>
          <a:p>
            <a:r>
              <a:rPr lang="en-AU"/>
              <a:t>M</a:t>
            </a:r>
            <a:r>
              <a:rPr lang="lt-LT"/>
              <a:t>ačiulytė</a:t>
            </a:r>
            <a:r>
              <a:rPr lang="en-AU"/>
              <a:t> et al, 2020 . </a:t>
            </a:r>
            <a:r>
              <a:rPr lang="en-AU">
                <a:hlinkClick r:id="rId3"/>
              </a:rPr>
              <a:t>GrowGreen website</a:t>
            </a:r>
            <a:r>
              <a:rPr lang="en-AU"/>
              <a:t>. </a:t>
            </a:r>
          </a:p>
        </p:txBody>
      </p:sp>
    </p:spTree>
    <p:extLst>
      <p:ext uri="{BB962C8B-B14F-4D97-AF65-F5344CB8AC3E}">
        <p14:creationId xmlns:p14="http://schemas.microsoft.com/office/powerpoint/2010/main" val="178939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5DF25BF-7CE2-6FE4-1356-78CDC7C602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AC7680-2C02-D6AE-09CA-56AD241898A0}"/>
              </a:ext>
            </a:extLst>
          </p:cNvPr>
          <p:cNvSpPr>
            <a:spLocks noGrp="1"/>
          </p:cNvSpPr>
          <p:nvPr>
            <p:ph type="body" idx="1"/>
          </p:nvPr>
        </p:nvSpPr>
        <p:spPr>
          <a:xfrm>
            <a:off x="581192" y="1895302"/>
            <a:ext cx="11231893" cy="3424843"/>
          </a:xfrm>
        </p:spPr>
        <p:txBody>
          <a:bodyPr>
            <a:normAutofit fontScale="25000" lnSpcReduction="20000"/>
          </a:bodyPr>
          <a:lstStyle/>
          <a:p>
            <a:r>
              <a:rPr lang="en-GB" sz="9600"/>
              <a:t>Procurement was undertaken separately for design and construction activities.</a:t>
            </a:r>
          </a:p>
          <a:p>
            <a:r>
              <a:rPr lang="en-GB" sz="9600"/>
              <a:t>Using an existing framework agreement to procure the design works</a:t>
            </a:r>
          </a:p>
          <a:p>
            <a:r>
              <a:rPr lang="en-GB" sz="9600"/>
              <a:t>City saved time, resources and leveraged existing suppliers relationships</a:t>
            </a:r>
          </a:p>
          <a:p>
            <a:r>
              <a:rPr lang="en-GB" sz="9600"/>
              <a:t>No tenders received due lack of expertise in the storm-water management aspects, lack of availability of staff, security concerns on the site</a:t>
            </a:r>
          </a:p>
        </p:txBody>
      </p:sp>
      <p:sp>
        <p:nvSpPr>
          <p:cNvPr id="229" name="Google Shape;229;p24">
            <a:extLst>
              <a:ext uri="{FF2B5EF4-FFF2-40B4-BE49-F238E27FC236}">
                <a16:creationId xmlns:a16="http://schemas.microsoft.com/office/drawing/2014/main" id="{F46E7ABA-B815-AACC-3E34-FE333B57E4E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3" name="Google Shape;227;p24">
            <a:extLst>
              <a:ext uri="{FF2B5EF4-FFF2-40B4-BE49-F238E27FC236}">
                <a16:creationId xmlns:a16="http://schemas.microsoft.com/office/drawing/2014/main" id="{B8088FF3-3C29-1BA6-BA92-4FADDA2315AE}"/>
              </a:ext>
            </a:extLst>
          </p:cNvPr>
          <p:cNvSpPr txBox="1">
            <a:spLocks/>
          </p:cNvSpPr>
          <p:nvPr/>
        </p:nvSpPr>
        <p:spPr>
          <a:xfrm>
            <a:off x="783470" y="738679"/>
            <a:ext cx="11029616" cy="71767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2520"/>
            </a:pPr>
            <a:r>
              <a:rPr lang="en-GB" sz="3020" b="1"/>
              <a:t>Case Study - Manchester- Public Procurement of NBS</a:t>
            </a:r>
          </a:p>
        </p:txBody>
      </p:sp>
      <p:sp>
        <p:nvSpPr>
          <p:cNvPr id="4" name="TextBox 3">
            <a:extLst>
              <a:ext uri="{FF2B5EF4-FFF2-40B4-BE49-F238E27FC236}">
                <a16:creationId xmlns:a16="http://schemas.microsoft.com/office/drawing/2014/main" id="{8FD9BC97-6D74-1A7E-EB2C-CAB02F62794F}"/>
              </a:ext>
            </a:extLst>
          </p:cNvPr>
          <p:cNvSpPr txBox="1"/>
          <p:nvPr/>
        </p:nvSpPr>
        <p:spPr>
          <a:xfrm>
            <a:off x="3196244" y="6390973"/>
            <a:ext cx="5000105" cy="307777"/>
          </a:xfrm>
          <a:prstGeom prst="rect">
            <a:avLst/>
          </a:prstGeom>
          <a:noFill/>
        </p:spPr>
        <p:txBody>
          <a:bodyPr wrap="square">
            <a:spAutoFit/>
          </a:bodyPr>
          <a:lstStyle/>
          <a:p>
            <a:r>
              <a:rPr lang="en-AU"/>
              <a:t>M</a:t>
            </a:r>
            <a:r>
              <a:rPr lang="lt-LT"/>
              <a:t>ačiulytė</a:t>
            </a:r>
            <a:r>
              <a:rPr lang="en-AU"/>
              <a:t> et al, 2020 . </a:t>
            </a:r>
            <a:r>
              <a:rPr lang="en-AU">
                <a:hlinkClick r:id="rId3"/>
              </a:rPr>
              <a:t>GrowGreen website</a:t>
            </a:r>
            <a:r>
              <a:rPr lang="en-AU"/>
              <a:t>. </a:t>
            </a:r>
          </a:p>
        </p:txBody>
      </p:sp>
    </p:spTree>
    <p:extLst>
      <p:ext uri="{BB962C8B-B14F-4D97-AF65-F5344CB8AC3E}">
        <p14:creationId xmlns:p14="http://schemas.microsoft.com/office/powerpoint/2010/main" val="407252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24EF0F14-1E44-04B4-928F-0480834777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C94974F-2D0D-DFD4-99A0-AB19D7681068}"/>
              </a:ext>
            </a:extLst>
          </p:cNvPr>
          <p:cNvSpPr>
            <a:spLocks noGrp="1"/>
          </p:cNvSpPr>
          <p:nvPr>
            <p:ph type="body" idx="1"/>
          </p:nvPr>
        </p:nvSpPr>
        <p:spPr>
          <a:xfrm>
            <a:off x="581192" y="1895302"/>
            <a:ext cx="11231893" cy="3424843"/>
          </a:xfrm>
        </p:spPr>
        <p:txBody>
          <a:bodyPr>
            <a:normAutofit fontScale="25000" lnSpcReduction="20000"/>
          </a:bodyPr>
          <a:lstStyle/>
          <a:p>
            <a:r>
              <a:rPr lang="en-GB" sz="9600"/>
              <a:t>Issue was eventually overcome through local inter-city cooperation</a:t>
            </a:r>
          </a:p>
          <a:p>
            <a:r>
              <a:rPr lang="en-GB" sz="9600"/>
              <a:t>Neighbouring Salford City Council had access to a good pool of landscaping contractors</a:t>
            </a:r>
          </a:p>
          <a:p>
            <a:r>
              <a:rPr lang="en-GB" sz="9600"/>
              <a:t>Utilised an existing procurement frameworks Manchester City was able to post the call for its NBS project tender</a:t>
            </a:r>
          </a:p>
          <a:p>
            <a:r>
              <a:rPr lang="en-GB" sz="9600"/>
              <a:t>Manchester was able to secure a suitable contractor and works were installed.</a:t>
            </a:r>
          </a:p>
        </p:txBody>
      </p:sp>
      <p:sp>
        <p:nvSpPr>
          <p:cNvPr id="229" name="Google Shape;229;p24">
            <a:extLst>
              <a:ext uri="{FF2B5EF4-FFF2-40B4-BE49-F238E27FC236}">
                <a16:creationId xmlns:a16="http://schemas.microsoft.com/office/drawing/2014/main" id="{4180BF40-2D78-9D6C-0869-0C45BFCF2B8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16</a:t>
            </a:fld>
            <a:endParaRPr/>
          </a:p>
        </p:txBody>
      </p:sp>
      <p:sp>
        <p:nvSpPr>
          <p:cNvPr id="3" name="Google Shape;227;p24">
            <a:extLst>
              <a:ext uri="{FF2B5EF4-FFF2-40B4-BE49-F238E27FC236}">
                <a16:creationId xmlns:a16="http://schemas.microsoft.com/office/drawing/2014/main" id="{8C8EDD02-5246-D83C-CC01-D738324805F5}"/>
              </a:ext>
            </a:extLst>
          </p:cNvPr>
          <p:cNvSpPr txBox="1">
            <a:spLocks/>
          </p:cNvSpPr>
          <p:nvPr/>
        </p:nvSpPr>
        <p:spPr>
          <a:xfrm>
            <a:off x="783470" y="738679"/>
            <a:ext cx="11029616" cy="71767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2520"/>
            </a:pPr>
            <a:r>
              <a:rPr lang="en-GB" sz="3020" b="1"/>
              <a:t>Case Study Manchester- NBS Procurement</a:t>
            </a:r>
          </a:p>
        </p:txBody>
      </p:sp>
      <p:sp>
        <p:nvSpPr>
          <p:cNvPr id="4" name="TextBox 3">
            <a:extLst>
              <a:ext uri="{FF2B5EF4-FFF2-40B4-BE49-F238E27FC236}">
                <a16:creationId xmlns:a16="http://schemas.microsoft.com/office/drawing/2014/main" id="{508087AE-2824-C710-2729-2FE5A0DAB1F0}"/>
              </a:ext>
            </a:extLst>
          </p:cNvPr>
          <p:cNvSpPr txBox="1"/>
          <p:nvPr/>
        </p:nvSpPr>
        <p:spPr>
          <a:xfrm>
            <a:off x="3196244" y="6390973"/>
            <a:ext cx="5000105" cy="307777"/>
          </a:xfrm>
          <a:prstGeom prst="rect">
            <a:avLst/>
          </a:prstGeom>
          <a:noFill/>
        </p:spPr>
        <p:txBody>
          <a:bodyPr wrap="square">
            <a:spAutoFit/>
          </a:bodyPr>
          <a:lstStyle/>
          <a:p>
            <a:r>
              <a:rPr lang="en-AU"/>
              <a:t>M</a:t>
            </a:r>
            <a:r>
              <a:rPr lang="lt-LT"/>
              <a:t>ačiulytė</a:t>
            </a:r>
            <a:r>
              <a:rPr lang="en-AU"/>
              <a:t> et al, 2020 . </a:t>
            </a:r>
            <a:r>
              <a:rPr lang="en-AU">
                <a:hlinkClick r:id="rId3"/>
              </a:rPr>
              <a:t>GrowGreen website</a:t>
            </a:r>
            <a:r>
              <a:rPr lang="en-AU"/>
              <a:t>. </a:t>
            </a:r>
          </a:p>
        </p:txBody>
      </p:sp>
    </p:spTree>
    <p:extLst>
      <p:ext uri="{BB962C8B-B14F-4D97-AF65-F5344CB8AC3E}">
        <p14:creationId xmlns:p14="http://schemas.microsoft.com/office/powerpoint/2010/main" val="119191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4888823-E4E7-F09F-2463-B71A3EE60E5B}"/>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94B279D0-8C47-B40D-A844-9A2913B89169}"/>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17</a:t>
            </a:fld>
            <a:endParaRPr/>
          </a:p>
        </p:txBody>
      </p:sp>
      <p:sp>
        <p:nvSpPr>
          <p:cNvPr id="3" name="Google Shape;227;p24">
            <a:extLst>
              <a:ext uri="{FF2B5EF4-FFF2-40B4-BE49-F238E27FC236}">
                <a16:creationId xmlns:a16="http://schemas.microsoft.com/office/drawing/2014/main" id="{A1EEA2FA-2342-D7B0-DD9A-39422C7E051B}"/>
              </a:ext>
            </a:extLst>
          </p:cNvPr>
          <p:cNvSpPr txBox="1">
            <a:spLocks/>
          </p:cNvSpPr>
          <p:nvPr/>
        </p:nvSpPr>
        <p:spPr>
          <a:xfrm>
            <a:off x="783470" y="655554"/>
            <a:ext cx="11029616" cy="71767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2520"/>
            </a:pPr>
            <a:r>
              <a:rPr lang="en-GB" sz="3020" b="1"/>
              <a:t>Case Study Manchester- Public Procurement of NBS</a:t>
            </a:r>
          </a:p>
        </p:txBody>
      </p:sp>
      <p:pic>
        <p:nvPicPr>
          <p:cNvPr id="7" name="Picture 6">
            <a:extLst>
              <a:ext uri="{FF2B5EF4-FFF2-40B4-BE49-F238E27FC236}">
                <a16:creationId xmlns:a16="http://schemas.microsoft.com/office/drawing/2014/main" id="{0B444EF7-363A-32FE-B5CE-1059C1166318}"/>
              </a:ext>
            </a:extLst>
          </p:cNvPr>
          <p:cNvPicPr>
            <a:picLocks noChangeAspect="1"/>
          </p:cNvPicPr>
          <p:nvPr/>
        </p:nvPicPr>
        <p:blipFill>
          <a:blip r:embed="rId3"/>
          <a:stretch>
            <a:fillRect/>
          </a:stretch>
        </p:blipFill>
        <p:spPr>
          <a:xfrm>
            <a:off x="2593567" y="1409943"/>
            <a:ext cx="8146477" cy="4792503"/>
          </a:xfrm>
          <a:prstGeom prst="rect">
            <a:avLst/>
          </a:prstGeom>
        </p:spPr>
      </p:pic>
      <p:sp>
        <p:nvSpPr>
          <p:cNvPr id="9" name="TextBox 8">
            <a:extLst>
              <a:ext uri="{FF2B5EF4-FFF2-40B4-BE49-F238E27FC236}">
                <a16:creationId xmlns:a16="http://schemas.microsoft.com/office/drawing/2014/main" id="{BC5A91E2-9875-F0FB-DFF6-32648644C2CA}"/>
              </a:ext>
            </a:extLst>
          </p:cNvPr>
          <p:cNvSpPr txBox="1"/>
          <p:nvPr/>
        </p:nvSpPr>
        <p:spPr>
          <a:xfrm>
            <a:off x="2593567" y="6390972"/>
            <a:ext cx="7993822" cy="523220"/>
          </a:xfrm>
          <a:prstGeom prst="rect">
            <a:avLst/>
          </a:prstGeom>
          <a:noFill/>
        </p:spPr>
        <p:txBody>
          <a:bodyPr wrap="square" lIns="91440" tIns="45720" rIns="91440" bIns="45720" anchor="t">
            <a:spAutoFit/>
          </a:bodyPr>
          <a:lstStyle/>
          <a:p>
            <a:r>
              <a:rPr lang="en-GB"/>
              <a:t>New community park including SUDS in West Gorton, Manchester. Photo © Manchester City Council </a:t>
            </a:r>
            <a:endParaRPr lang="en-AU"/>
          </a:p>
        </p:txBody>
      </p:sp>
    </p:spTree>
    <p:extLst>
      <p:ext uri="{BB962C8B-B14F-4D97-AF65-F5344CB8AC3E}">
        <p14:creationId xmlns:p14="http://schemas.microsoft.com/office/powerpoint/2010/main" val="14632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22EE2FDA-46FF-6D60-B817-097B88159A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958F34-E1DC-11A5-BD73-28B1919EDF0F}"/>
              </a:ext>
            </a:extLst>
          </p:cNvPr>
          <p:cNvSpPr>
            <a:spLocks noGrp="1"/>
          </p:cNvSpPr>
          <p:nvPr>
            <p:ph type="body" idx="1"/>
          </p:nvPr>
        </p:nvSpPr>
        <p:spPr>
          <a:xfrm>
            <a:off x="960107" y="1716578"/>
            <a:ext cx="11231893" cy="3424843"/>
          </a:xfrm>
        </p:spPr>
        <p:txBody>
          <a:bodyPr>
            <a:normAutofit fontScale="25000" lnSpcReduction="20000"/>
          </a:bodyPr>
          <a:lstStyle/>
          <a:p>
            <a:r>
              <a:rPr lang="en-GB" sz="9600"/>
              <a:t>Adopt challenge-based thinking in calls for tender </a:t>
            </a:r>
          </a:p>
          <a:p>
            <a:r>
              <a:rPr lang="en-GB" sz="9600"/>
              <a:t>Consider grouping NBS contracts together </a:t>
            </a:r>
          </a:p>
          <a:p>
            <a:r>
              <a:rPr lang="en-GB" sz="9600"/>
              <a:t>Join an NBS network </a:t>
            </a:r>
          </a:p>
          <a:p>
            <a:r>
              <a:rPr lang="en-GB" sz="9600"/>
              <a:t>Promote cross-departmental exchange </a:t>
            </a:r>
          </a:p>
          <a:p>
            <a:r>
              <a:rPr lang="en-GB" sz="9600"/>
              <a:t>Use pilot projects to build trust in the community </a:t>
            </a:r>
          </a:p>
          <a:p>
            <a:r>
              <a:rPr lang="en-GB" sz="9600"/>
              <a:t>Encourage suppliers to think creatively about community engagement </a:t>
            </a:r>
          </a:p>
        </p:txBody>
      </p:sp>
      <p:sp>
        <p:nvSpPr>
          <p:cNvPr id="229" name="Google Shape;229;p24">
            <a:extLst>
              <a:ext uri="{FF2B5EF4-FFF2-40B4-BE49-F238E27FC236}">
                <a16:creationId xmlns:a16="http://schemas.microsoft.com/office/drawing/2014/main" id="{AA0A0D00-D84E-0E62-DB37-67738A5A307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3" name="Google Shape;227;p24">
            <a:extLst>
              <a:ext uri="{FF2B5EF4-FFF2-40B4-BE49-F238E27FC236}">
                <a16:creationId xmlns:a16="http://schemas.microsoft.com/office/drawing/2014/main" id="{69DC8E69-8CBC-AF62-49BE-8F874130298D}"/>
              </a:ext>
            </a:extLst>
          </p:cNvPr>
          <p:cNvSpPr txBox="1">
            <a:spLocks/>
          </p:cNvSpPr>
          <p:nvPr/>
        </p:nvSpPr>
        <p:spPr>
          <a:xfrm>
            <a:off x="581192" y="921559"/>
            <a:ext cx="11029616" cy="71767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2520"/>
            </a:pPr>
            <a:r>
              <a:rPr lang="en-GB" sz="3000" b="1"/>
              <a:t>Reflect on challenges/actions for Public Procurers</a:t>
            </a:r>
          </a:p>
        </p:txBody>
      </p:sp>
      <p:sp>
        <p:nvSpPr>
          <p:cNvPr id="4" name="TextBox 3">
            <a:extLst>
              <a:ext uri="{FF2B5EF4-FFF2-40B4-BE49-F238E27FC236}">
                <a16:creationId xmlns:a16="http://schemas.microsoft.com/office/drawing/2014/main" id="{BA142389-24E5-7F53-709C-D95420A91C9D}"/>
              </a:ext>
            </a:extLst>
          </p:cNvPr>
          <p:cNvSpPr txBox="1"/>
          <p:nvPr/>
        </p:nvSpPr>
        <p:spPr>
          <a:xfrm>
            <a:off x="3196244" y="6390973"/>
            <a:ext cx="5000105" cy="307777"/>
          </a:xfrm>
          <a:prstGeom prst="rect">
            <a:avLst/>
          </a:prstGeom>
          <a:noFill/>
        </p:spPr>
        <p:txBody>
          <a:bodyPr wrap="square">
            <a:spAutoFit/>
          </a:bodyPr>
          <a:lstStyle/>
          <a:p>
            <a:r>
              <a:rPr lang="en-AU"/>
              <a:t>M</a:t>
            </a:r>
            <a:r>
              <a:rPr lang="lt-LT"/>
              <a:t>ačiulytė</a:t>
            </a:r>
            <a:r>
              <a:rPr lang="en-AU"/>
              <a:t> et al, 2020 . </a:t>
            </a:r>
            <a:r>
              <a:rPr lang="en-AU">
                <a:hlinkClick r:id="rId3"/>
              </a:rPr>
              <a:t>GrowGreen website</a:t>
            </a:r>
            <a:r>
              <a:rPr lang="en-AU"/>
              <a:t>. </a:t>
            </a:r>
          </a:p>
        </p:txBody>
      </p:sp>
    </p:spTree>
    <p:extLst>
      <p:ext uri="{BB962C8B-B14F-4D97-AF65-F5344CB8AC3E}">
        <p14:creationId xmlns:p14="http://schemas.microsoft.com/office/powerpoint/2010/main" val="46703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722152E6-805D-AE06-576E-CB8D6982FC08}"/>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9D738312-1665-77B8-8100-05D6224F646A}"/>
              </a:ext>
            </a:extLst>
          </p:cNvPr>
          <p:cNvSpPr txBox="1">
            <a:spLocks noGrp="1"/>
          </p:cNvSpPr>
          <p:nvPr>
            <p:ph type="title"/>
          </p:nvPr>
        </p:nvSpPr>
        <p:spPr>
          <a:xfrm>
            <a:off x="1095589" y="5618813"/>
            <a:ext cx="10618776" cy="587202"/>
          </a:xfrm>
          <a:prstGeom prst="rect">
            <a:avLst/>
          </a:prstGeom>
          <a:noFill/>
          <a:ln>
            <a:noFill/>
          </a:ln>
        </p:spPr>
        <p:txBody>
          <a:bodyPr spcFirstLastPara="1" wrap="square" lIns="91425" tIns="45700" rIns="91425" bIns="45700" anchor="b" anchorCtr="0">
            <a:noAutofit/>
          </a:bodyPr>
          <a:lstStyle/>
          <a:p>
            <a:pPr algn="ctr">
              <a:buSzPts val="2520"/>
            </a:pPr>
            <a:r>
              <a:rPr lang="en-AU" sz="2400" b="1"/>
              <a:t>Reflect on Mechanisms to deliver NBS through Public Procurement </a:t>
            </a:r>
            <a:endParaRPr sz="2400" b="1"/>
          </a:p>
        </p:txBody>
      </p:sp>
      <p:sp>
        <p:nvSpPr>
          <p:cNvPr id="229" name="Google Shape;229;p24">
            <a:extLst>
              <a:ext uri="{FF2B5EF4-FFF2-40B4-BE49-F238E27FC236}">
                <a16:creationId xmlns:a16="http://schemas.microsoft.com/office/drawing/2014/main" id="{A4C62A2A-17B1-A922-2A1F-A0C71AC7159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19</a:t>
            </a:fld>
            <a:endParaRPr/>
          </a:p>
        </p:txBody>
      </p:sp>
      <p:graphicFrame>
        <p:nvGraphicFramePr>
          <p:cNvPr id="6" name="Diagram 5">
            <a:extLst>
              <a:ext uri="{FF2B5EF4-FFF2-40B4-BE49-F238E27FC236}">
                <a16:creationId xmlns:a16="http://schemas.microsoft.com/office/drawing/2014/main" id="{792E7C04-E395-1C73-CD87-989BF7C311E1}"/>
              </a:ext>
            </a:extLst>
          </p:cNvPr>
          <p:cNvGraphicFramePr/>
          <p:nvPr/>
        </p:nvGraphicFramePr>
        <p:xfrm>
          <a:off x="1199147" y="31898"/>
          <a:ext cx="10411662" cy="6032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7">
            <a:extLst>
              <a:ext uri="{FF2B5EF4-FFF2-40B4-BE49-F238E27FC236}">
                <a16:creationId xmlns:a16="http://schemas.microsoft.com/office/drawing/2014/main" id="{D93E8EA0-DC02-BFB1-4C9A-79039002B452}"/>
              </a:ext>
            </a:extLst>
          </p:cNvPr>
          <p:cNvSpPr txBox="1"/>
          <p:nvPr/>
        </p:nvSpPr>
        <p:spPr>
          <a:xfrm>
            <a:off x="2263631" y="6390972"/>
            <a:ext cx="8080374"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spcAft>
                <a:spcPts val="0"/>
              </a:spcAft>
              <a:buClr>
                <a:srgbClr val="3D3D3D"/>
              </a:buClr>
              <a:buSzPts val="1200"/>
            </a:pPr>
            <a:r>
              <a:rPr lang="en-GB"/>
              <a:t>Adapted from: </a:t>
            </a:r>
            <a:r>
              <a:rPr lang="en-GB">
                <a:hlinkClick r:id="rId8"/>
              </a:rPr>
              <a:t>T. </a:t>
            </a:r>
            <a:r>
              <a:rPr lang="en-GB" err="1">
                <a:hlinkClick r:id="rId8"/>
              </a:rPr>
              <a:t>Burola</a:t>
            </a:r>
            <a:r>
              <a:rPr lang="en-GB">
                <a:hlinkClick r:id="rId8"/>
              </a:rPr>
              <a:t>, 2023</a:t>
            </a:r>
            <a:endParaRPr lang="en-GB"/>
          </a:p>
        </p:txBody>
      </p:sp>
    </p:spTree>
    <p:extLst>
      <p:ext uri="{BB962C8B-B14F-4D97-AF65-F5344CB8AC3E}">
        <p14:creationId xmlns:p14="http://schemas.microsoft.com/office/powerpoint/2010/main" val="343996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64816" y="1130531"/>
            <a:ext cx="9610211" cy="85365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a:t>Learning Outcomes for this Learning Unit</a:t>
            </a:r>
            <a:endParaRPr sz="3020" b="1"/>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464816" y="2172954"/>
            <a:ext cx="11467068" cy="3554515"/>
          </a:xfrm>
        </p:spPr>
        <p:txBody>
          <a:bodyPr>
            <a:normAutofit/>
          </a:bodyPr>
          <a:lstStyle/>
          <a:p>
            <a:pPr marL="514350" indent="-285750">
              <a:buFont typeface="Arial" panose="020B0604020202020204" pitchFamily="34" charset="0"/>
              <a:buChar char="•"/>
            </a:pPr>
            <a:r>
              <a:rPr lang="en-IE" sz="2400">
                <a:solidFill>
                  <a:schemeClr val="tx1"/>
                </a:solidFill>
              </a:rPr>
              <a:t>Introduce and understand the concept of public procurement  for NBS</a:t>
            </a:r>
          </a:p>
          <a:p>
            <a:pPr marL="514350" indent="-285750">
              <a:buFont typeface="Arial" panose="020B0604020202020204" pitchFamily="34" charset="0"/>
              <a:buChar char="•"/>
            </a:pPr>
            <a:r>
              <a:rPr lang="en-GB" sz="2400">
                <a:solidFill>
                  <a:schemeClr val="tx1"/>
                </a:solidFill>
              </a:rPr>
              <a:t>Identify barriers &amp; challenges to public procurement for NBS</a:t>
            </a:r>
          </a:p>
          <a:p>
            <a:pPr marL="514350" indent="-285750">
              <a:buFont typeface="Arial" panose="020B0604020202020204" pitchFamily="34" charset="0"/>
              <a:buChar char="•"/>
            </a:pPr>
            <a:r>
              <a:rPr lang="en-GB" sz="2400">
                <a:solidFill>
                  <a:schemeClr val="tx1"/>
                </a:solidFill>
              </a:rPr>
              <a:t>Highlight how the challenges impact the delivery of NBS procurement projects</a:t>
            </a:r>
          </a:p>
          <a:p>
            <a:pPr marL="514350" indent="-285750">
              <a:buFont typeface="Arial" panose="020B0604020202020204" pitchFamily="34" charset="0"/>
              <a:buChar char="•"/>
            </a:pPr>
            <a:r>
              <a:rPr lang="en-GB" sz="2400">
                <a:solidFill>
                  <a:schemeClr val="tx1"/>
                </a:solidFill>
              </a:rPr>
              <a:t>Extract insights form lessons learnt from case studies </a:t>
            </a:r>
          </a:p>
          <a:p>
            <a:pPr marL="514350" indent="-285750">
              <a:buFont typeface="Arial" panose="020B0604020202020204" pitchFamily="34" charset="0"/>
              <a:buChar char="•"/>
            </a:pPr>
            <a:r>
              <a:rPr lang="en-GB" sz="2400">
                <a:solidFill>
                  <a:schemeClr val="tx1"/>
                </a:solidFill>
              </a:rPr>
              <a:t>Reflect on opportunities to incorporate practices into workplace </a:t>
            </a:r>
            <a:endParaRPr lang="en-IE" sz="2400">
              <a:solidFill>
                <a:schemeClr val="tx1"/>
              </a:solidFill>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
        <p:nvSpPr>
          <p:cNvPr id="4" name="TextBox 3">
            <a:extLst>
              <a:ext uri="{FF2B5EF4-FFF2-40B4-BE49-F238E27FC236}">
                <a16:creationId xmlns:a16="http://schemas.microsoft.com/office/drawing/2014/main" id="{4AA5FA98-11C2-4B74-D86B-3C22175DB4B1}"/>
              </a:ext>
            </a:extLst>
          </p:cNvPr>
          <p:cNvSpPr txBox="1"/>
          <p:nvPr/>
        </p:nvSpPr>
        <p:spPr>
          <a:xfrm>
            <a:off x="2849880" y="6208411"/>
            <a:ext cx="8056417" cy="523220"/>
          </a:xfrm>
          <a:prstGeom prst="rect">
            <a:avLst/>
          </a:prstGeom>
          <a:noFill/>
        </p:spPr>
        <p:txBody>
          <a:bodyPr wrap="square">
            <a:spAutoFit/>
          </a:bodyPr>
          <a:lstStyle/>
          <a:p>
            <a:pPr lvl="0" algn="l" rtl="0">
              <a:spcBef>
                <a:spcPts val="0"/>
              </a:spcBef>
              <a:spcAft>
                <a:spcPts val="0"/>
              </a:spcAft>
              <a:buClr>
                <a:srgbClr val="3D3D3D"/>
              </a:buClr>
              <a:buSzPts val="1200"/>
            </a:pPr>
            <a:r>
              <a:rPr lang="en-GB" b="0" i="0">
                <a:solidFill>
                  <a:srgbClr val="26324B"/>
                </a:solidFill>
                <a:effectLst/>
                <a:latin typeface="arial" panose="020B0604020202020204" pitchFamily="34" charset="0"/>
              </a:rPr>
              <a:t>Reference materials used : Public Procurement of NBS: Addressing barriers to procurement to urban NBS: </a:t>
            </a:r>
            <a:r>
              <a:rPr lang="en-GB">
                <a:solidFill>
                  <a:srgbClr val="26324B"/>
                </a:solidFill>
                <a:latin typeface="arial" panose="020B0604020202020204" pitchFamily="34" charset="0"/>
              </a:rPr>
              <a:t>Case studies and recommendations. M</a:t>
            </a:r>
            <a:r>
              <a:rPr lang="lt-LT">
                <a:solidFill>
                  <a:srgbClr val="26324B"/>
                </a:solidFill>
                <a:latin typeface="arial" panose="020B0604020202020204" pitchFamily="34" charset="0"/>
              </a:rPr>
              <a:t>ačiulytė</a:t>
            </a:r>
            <a:r>
              <a:rPr lang="en-AU">
                <a:solidFill>
                  <a:srgbClr val="26324B"/>
                </a:solidFill>
                <a:latin typeface="arial" panose="020B0604020202020204" pitchFamily="34" charset="0"/>
              </a:rPr>
              <a:t> &amp; Durieux 2020. European Commission. </a:t>
            </a:r>
            <a:endParaRPr lang="en-GB" b="0" i="0">
              <a:solidFill>
                <a:srgbClr val="26324B"/>
              </a:solidFill>
              <a:effectLst/>
              <a:latin typeface="arial" panose="020B0604020202020204" pitchFamily="34" charset="0"/>
            </a:endParaRPr>
          </a:p>
        </p:txBody>
      </p:sp>
    </p:spTree>
    <p:extLst>
      <p:ext uri="{BB962C8B-B14F-4D97-AF65-F5344CB8AC3E}">
        <p14:creationId xmlns:p14="http://schemas.microsoft.com/office/powerpoint/2010/main" val="10457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4F43A79-E52E-7758-B524-7F5049227D5F}"/>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932365C4-E18F-0B92-1E49-26574B380393}"/>
              </a:ext>
            </a:extLst>
          </p:cNvPr>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lvl="0">
              <a:buSzPts val="2520"/>
            </a:pPr>
            <a:r>
              <a:rPr lang="en-GB" sz="3020" b="1"/>
              <a:t>Public Procurement of NBS - Other examples </a:t>
            </a:r>
          </a:p>
        </p:txBody>
      </p:sp>
      <p:sp>
        <p:nvSpPr>
          <p:cNvPr id="2" name="Text Placeholder 1">
            <a:extLst>
              <a:ext uri="{FF2B5EF4-FFF2-40B4-BE49-F238E27FC236}">
                <a16:creationId xmlns:a16="http://schemas.microsoft.com/office/drawing/2014/main" id="{5E719685-63D8-DFB9-FFB2-8DB952E6078C}"/>
              </a:ext>
            </a:extLst>
          </p:cNvPr>
          <p:cNvSpPr>
            <a:spLocks noGrp="1"/>
          </p:cNvSpPr>
          <p:nvPr>
            <p:ph type="body" idx="1"/>
          </p:nvPr>
        </p:nvSpPr>
        <p:spPr>
          <a:xfrm>
            <a:off x="581193" y="1895302"/>
            <a:ext cx="11029614" cy="3729626"/>
          </a:xfrm>
        </p:spPr>
        <p:txBody>
          <a:bodyPr>
            <a:normAutofit fontScale="25000" lnSpcReduction="20000"/>
          </a:bodyPr>
          <a:lstStyle/>
          <a:p>
            <a:pPr marL="123444" indent="0">
              <a:buNone/>
            </a:pPr>
            <a:r>
              <a:rPr lang="en-GB" sz="9600"/>
              <a:t>Other case studies and information available at:</a:t>
            </a:r>
          </a:p>
          <a:p>
            <a:r>
              <a:rPr lang="en-GB" sz="9600">
                <a:hlinkClick r:id="rId3"/>
              </a:rPr>
              <a:t>https://growgreenproject.eu/about/</a:t>
            </a:r>
            <a:r>
              <a:rPr lang="en-GB" sz="9600"/>
              <a:t> </a:t>
            </a:r>
          </a:p>
          <a:p>
            <a:r>
              <a:rPr lang="en-GB" sz="9600">
                <a:hlinkClick r:id="rId4"/>
              </a:rPr>
              <a:t>https://connectingnature.eu/</a:t>
            </a:r>
            <a:endParaRPr lang="en-GB" sz="9600"/>
          </a:p>
          <a:p>
            <a:r>
              <a:rPr lang="en-GB" sz="9600">
                <a:hlinkClick r:id="rId5"/>
              </a:rPr>
              <a:t>https://unalab.eu/en</a:t>
            </a:r>
            <a:r>
              <a:rPr lang="en-GB" sz="9600"/>
              <a:t> </a:t>
            </a:r>
          </a:p>
          <a:p>
            <a:r>
              <a:rPr lang="en-GB" sz="9600">
                <a:hlinkClick r:id="rId6"/>
              </a:rPr>
              <a:t>https://clevercities.eu/</a:t>
            </a:r>
            <a:r>
              <a:rPr lang="en-GB" sz="9600"/>
              <a:t> </a:t>
            </a:r>
          </a:p>
          <a:p>
            <a:r>
              <a:rPr lang="en-GB" sz="9600">
                <a:hlinkClick r:id="rId7"/>
              </a:rPr>
              <a:t>https://networknature.eu/networknature/nature-based-solutions</a:t>
            </a:r>
            <a:endParaRPr lang="en-GB" sz="9600"/>
          </a:p>
          <a:p>
            <a:r>
              <a:rPr lang="en-GB" sz="9600">
                <a:hlinkClick r:id="rId8"/>
              </a:rPr>
              <a:t>https://nbseduworld.eu/networks</a:t>
            </a:r>
            <a:r>
              <a:rPr lang="en-GB" sz="9600"/>
              <a:t> 	</a:t>
            </a:r>
          </a:p>
        </p:txBody>
      </p:sp>
      <p:sp>
        <p:nvSpPr>
          <p:cNvPr id="229" name="Google Shape;229;p24">
            <a:extLst>
              <a:ext uri="{FF2B5EF4-FFF2-40B4-BE49-F238E27FC236}">
                <a16:creationId xmlns:a16="http://schemas.microsoft.com/office/drawing/2014/main" id="{C2BCC38D-BB08-CA18-20B9-533AC440115C}"/>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246393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a:t>Credit for this learning unit content: PPMI</a:t>
            </a:r>
            <a:endParaRPr lang="en-IE"/>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21</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a:t>What is Public Procurement?</a:t>
            </a:r>
            <a:endParaRPr sz="3020" b="1"/>
          </a:p>
        </p:txBody>
      </p:sp>
      <p:sp>
        <p:nvSpPr>
          <p:cNvPr id="2" name="Text Placeholder 1">
            <a:extLst>
              <a:ext uri="{FF2B5EF4-FFF2-40B4-BE49-F238E27FC236}">
                <a16:creationId xmlns:a16="http://schemas.microsoft.com/office/drawing/2014/main" id="{9FB586B2-D010-6986-9756-A4E56FD1E333}"/>
              </a:ext>
            </a:extLst>
          </p:cNvPr>
          <p:cNvSpPr>
            <a:spLocks noGrp="1"/>
          </p:cNvSpPr>
          <p:nvPr>
            <p:ph type="body" idx="1"/>
          </p:nvPr>
        </p:nvSpPr>
        <p:spPr>
          <a:xfrm>
            <a:off x="581192" y="2228003"/>
            <a:ext cx="10807243" cy="2493626"/>
          </a:xfrm>
        </p:spPr>
        <p:txBody>
          <a:bodyPr>
            <a:normAutofit/>
          </a:bodyPr>
          <a:lstStyle/>
          <a:p>
            <a:pPr algn="ctr"/>
            <a:r>
              <a:rPr lang="en-IE" sz="3600"/>
              <a:t>Provide three words that describes public procurement from your perspective</a:t>
            </a:r>
          </a:p>
          <a:p>
            <a:pPr marL="123444" indent="0" algn="ctr">
              <a:buNone/>
            </a:pPr>
            <a:endParaRPr lang="en-IE" sz="360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5" name="TextBox 4">
            <a:extLst>
              <a:ext uri="{FF2B5EF4-FFF2-40B4-BE49-F238E27FC236}">
                <a16:creationId xmlns:a16="http://schemas.microsoft.com/office/drawing/2014/main" id="{2281BCA1-9636-A08F-853C-D53C7621A3AA}"/>
              </a:ext>
            </a:extLst>
          </p:cNvPr>
          <p:cNvSpPr txBox="1"/>
          <p:nvPr/>
        </p:nvSpPr>
        <p:spPr>
          <a:xfrm>
            <a:off x="5635680" y="5311131"/>
            <a:ext cx="6093228" cy="307777"/>
          </a:xfrm>
          <a:prstGeom prst="rect">
            <a:avLst/>
          </a:prstGeom>
          <a:noFill/>
        </p:spPr>
        <p:txBody>
          <a:bodyPr wrap="square">
            <a:spAutoFit/>
          </a:bodyPr>
          <a:lstStyle/>
          <a:p>
            <a:r>
              <a:rPr lang="en-AU"/>
              <a:t>Answer in </a:t>
            </a:r>
            <a:r>
              <a:rPr lang="en-AU" err="1"/>
              <a:t>Menti</a:t>
            </a:r>
            <a:r>
              <a:rPr lang="en-AU"/>
              <a:t>, code: 1234 5678 </a:t>
            </a:r>
          </a:p>
        </p:txBody>
      </p:sp>
      <p:sp>
        <p:nvSpPr>
          <p:cNvPr id="7" name="TextBox 6">
            <a:extLst>
              <a:ext uri="{FF2B5EF4-FFF2-40B4-BE49-F238E27FC236}">
                <a16:creationId xmlns:a16="http://schemas.microsoft.com/office/drawing/2014/main" id="{172E3764-76DE-5DB3-603B-EBCC3D3EDAF1}"/>
              </a:ext>
            </a:extLst>
          </p:cNvPr>
          <p:cNvSpPr txBox="1"/>
          <p:nvPr/>
        </p:nvSpPr>
        <p:spPr>
          <a:xfrm>
            <a:off x="6716683" y="5642649"/>
            <a:ext cx="3670068" cy="307777"/>
          </a:xfrm>
          <a:prstGeom prst="rect">
            <a:avLst/>
          </a:prstGeom>
          <a:noFill/>
        </p:spPr>
        <p:txBody>
          <a:bodyPr wrap="square">
            <a:spAutoFit/>
          </a:bodyPr>
          <a:lstStyle/>
          <a:p>
            <a:r>
              <a:rPr lang="en-AU"/>
              <a:t>https://www.menti.com/</a:t>
            </a:r>
          </a:p>
        </p:txBody>
      </p:sp>
    </p:spTree>
    <p:extLst>
      <p:ext uri="{BB962C8B-B14F-4D97-AF65-F5344CB8AC3E}">
        <p14:creationId xmlns:p14="http://schemas.microsoft.com/office/powerpoint/2010/main" val="18780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a:t>Definition of Public Procurement </a:t>
            </a:r>
            <a:endParaRPr sz="3020" b="1"/>
          </a:p>
        </p:txBody>
      </p:sp>
      <p:sp>
        <p:nvSpPr>
          <p:cNvPr id="2" name="Text Placeholder 1">
            <a:extLst>
              <a:ext uri="{FF2B5EF4-FFF2-40B4-BE49-F238E27FC236}">
                <a16:creationId xmlns:a16="http://schemas.microsoft.com/office/drawing/2014/main" id="{9FB586B2-D010-6986-9756-A4E56FD1E333}"/>
              </a:ext>
            </a:extLst>
          </p:cNvPr>
          <p:cNvSpPr>
            <a:spLocks noGrp="1"/>
          </p:cNvSpPr>
          <p:nvPr>
            <p:ph type="body" idx="1"/>
          </p:nvPr>
        </p:nvSpPr>
        <p:spPr>
          <a:xfrm>
            <a:off x="581192" y="2228003"/>
            <a:ext cx="10807243" cy="2493626"/>
          </a:xfrm>
        </p:spPr>
        <p:txBody>
          <a:bodyPr>
            <a:normAutofit fontScale="77500" lnSpcReduction="20000"/>
          </a:bodyPr>
          <a:lstStyle/>
          <a:p>
            <a:r>
              <a:rPr lang="en-GB" sz="3600"/>
              <a:t>Public procurement (PP) refers to the process by which public authorities, such as government departments or local authorities, purchase work, goods or services from companies.</a:t>
            </a:r>
          </a:p>
          <a:p>
            <a:pPr algn="ctr"/>
            <a:endParaRPr lang="en-IE" sz="360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5" name="TextBox 4">
            <a:extLst>
              <a:ext uri="{FF2B5EF4-FFF2-40B4-BE49-F238E27FC236}">
                <a16:creationId xmlns:a16="http://schemas.microsoft.com/office/drawing/2014/main" id="{D55379A9-ADB8-E5D5-5431-023C3E1C34CD}"/>
              </a:ext>
            </a:extLst>
          </p:cNvPr>
          <p:cNvSpPr txBox="1"/>
          <p:nvPr/>
        </p:nvSpPr>
        <p:spPr>
          <a:xfrm>
            <a:off x="8562809" y="5722422"/>
            <a:ext cx="6096000" cy="307777"/>
          </a:xfrm>
          <a:prstGeom prst="rect">
            <a:avLst/>
          </a:prstGeom>
          <a:noFill/>
        </p:spPr>
        <p:txBody>
          <a:bodyPr wrap="square">
            <a:spAutoFit/>
          </a:bodyPr>
          <a:lstStyle/>
          <a:p>
            <a:r>
              <a:rPr lang="en-AU" sz="1400" b="0" i="0" u="none" strike="noStrike">
                <a:solidFill>
                  <a:srgbClr val="000000"/>
                </a:solidFill>
                <a:effectLst/>
                <a:latin typeface="Arial" panose="020B0604020202020204" pitchFamily="34" charset="0"/>
              </a:rPr>
              <a:t>Source: </a:t>
            </a:r>
            <a:r>
              <a:rPr lang="en-AU" sz="1400" b="0" i="0" u="sng" strike="noStrike">
                <a:solidFill>
                  <a:srgbClr val="019266"/>
                </a:solidFill>
                <a:effectLst/>
                <a:latin typeface="Arial" panose="020B0604020202020204" pitchFamily="34" charset="0"/>
                <a:hlinkClick r:id="rId3"/>
              </a:rPr>
              <a:t>Public tendering rules</a:t>
            </a:r>
            <a:r>
              <a:rPr lang="en-AU" sz="1400" b="0" i="0" u="none" strike="noStrike">
                <a:solidFill>
                  <a:srgbClr val="000000"/>
                </a:solidFill>
                <a:effectLst/>
                <a:latin typeface="Arial" panose="020B0604020202020204" pitchFamily="34" charset="0"/>
              </a:rPr>
              <a:t> </a:t>
            </a:r>
            <a:r>
              <a:rPr lang="en-AU" sz="1400" b="0" i="0">
                <a:solidFill>
                  <a:srgbClr val="000000"/>
                </a:solidFill>
                <a:effectLst/>
                <a:latin typeface="Arial" panose="020B0604020202020204" pitchFamily="34" charset="0"/>
              </a:rPr>
              <a:t>​</a:t>
            </a:r>
            <a:endParaRPr lang="en-GB"/>
          </a:p>
        </p:txBody>
      </p:sp>
    </p:spTree>
    <p:extLst>
      <p:ext uri="{BB962C8B-B14F-4D97-AF65-F5344CB8AC3E}">
        <p14:creationId xmlns:p14="http://schemas.microsoft.com/office/powerpoint/2010/main" val="182443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a:t>Why is Public Procurement important?</a:t>
            </a:r>
            <a:endParaRPr sz="3020" b="1"/>
          </a:p>
        </p:txBody>
      </p:sp>
      <p:sp>
        <p:nvSpPr>
          <p:cNvPr id="2" name="Text Placeholder 1">
            <a:extLst>
              <a:ext uri="{FF2B5EF4-FFF2-40B4-BE49-F238E27FC236}">
                <a16:creationId xmlns:a16="http://schemas.microsoft.com/office/drawing/2014/main" id="{9FB586B2-D010-6986-9756-A4E56FD1E333}"/>
              </a:ext>
            </a:extLst>
          </p:cNvPr>
          <p:cNvSpPr>
            <a:spLocks noGrp="1"/>
          </p:cNvSpPr>
          <p:nvPr>
            <p:ph type="body" idx="1"/>
          </p:nvPr>
        </p:nvSpPr>
        <p:spPr>
          <a:xfrm>
            <a:off x="581193" y="1717989"/>
            <a:ext cx="11029614" cy="4139695"/>
          </a:xfrm>
        </p:spPr>
        <p:txBody>
          <a:bodyPr>
            <a:normAutofit fontScale="25000" lnSpcReduction="20000"/>
          </a:bodyPr>
          <a:lstStyle/>
          <a:p>
            <a:pPr>
              <a:lnSpc>
                <a:spcPct val="170000"/>
              </a:lnSpc>
            </a:pPr>
            <a:r>
              <a:rPr lang="en-GB" sz="9600"/>
              <a:t>Creates a level playing field for businesses across EU via agreed PP Rules </a:t>
            </a:r>
          </a:p>
          <a:p>
            <a:pPr>
              <a:lnSpc>
                <a:spcPct val="170000"/>
              </a:lnSpc>
            </a:pPr>
            <a:r>
              <a:rPr lang="en-GB" sz="9600"/>
              <a:t>Delivers around €2 trillion/yr to purchase services, works and supplies</a:t>
            </a:r>
          </a:p>
          <a:p>
            <a:pPr>
              <a:lnSpc>
                <a:spcPct val="170000"/>
              </a:lnSpc>
            </a:pPr>
            <a:r>
              <a:rPr lang="en-GB" sz="9600"/>
              <a:t>Measures are used to boost jobs, growth and investment</a:t>
            </a:r>
          </a:p>
          <a:p>
            <a:pPr>
              <a:lnSpc>
                <a:spcPct val="170000"/>
              </a:lnSpc>
            </a:pPr>
            <a:r>
              <a:rPr lang="en-GB" sz="9600"/>
              <a:t>Used to innovate, more resource and energy efficient &amp; socially-inclusive</a:t>
            </a:r>
          </a:p>
          <a:p>
            <a:pPr>
              <a:lnSpc>
                <a:spcPct val="170000"/>
              </a:lnSpc>
            </a:pPr>
            <a:r>
              <a:rPr lang="en-GB" sz="9600"/>
              <a:t>Delivers high quality public services using modern, well-managed and efficient procurement</a:t>
            </a:r>
          </a:p>
          <a:p>
            <a:pPr algn="ctr"/>
            <a:endParaRPr lang="en-IE" sz="360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5" name="TextBox 4">
            <a:extLst>
              <a:ext uri="{FF2B5EF4-FFF2-40B4-BE49-F238E27FC236}">
                <a16:creationId xmlns:a16="http://schemas.microsoft.com/office/drawing/2014/main" id="{06275563-1B5B-67DC-4DE2-E71C5B3DE660}"/>
              </a:ext>
            </a:extLst>
          </p:cNvPr>
          <p:cNvSpPr txBox="1"/>
          <p:nvPr/>
        </p:nvSpPr>
        <p:spPr>
          <a:xfrm>
            <a:off x="2647603" y="6129361"/>
            <a:ext cx="6895408" cy="369332"/>
          </a:xfrm>
          <a:prstGeom prst="rect">
            <a:avLst/>
          </a:prstGeom>
          <a:noFill/>
        </p:spPr>
        <p:txBody>
          <a:bodyPr wrap="square">
            <a:spAutoFit/>
          </a:bodyPr>
          <a:lstStyle/>
          <a:p>
            <a:r>
              <a:rPr lang="en-AU" sz="1800" b="0" i="0" u="sng" strike="noStrike">
                <a:solidFill>
                  <a:srgbClr val="019266"/>
                </a:solidFill>
                <a:effectLst/>
                <a:latin typeface="Arial" panose="020B0604020202020204" pitchFamily="34" charset="0"/>
                <a:hlinkClick r:id="rId3"/>
              </a:rPr>
              <a:t>EU Commission website 2024</a:t>
            </a:r>
            <a:r>
              <a:rPr lang="en-AU" sz="1800" b="0" i="0">
                <a:solidFill>
                  <a:srgbClr val="000000"/>
                </a:solidFill>
                <a:effectLst/>
                <a:latin typeface="Arial" panose="020B0604020202020204" pitchFamily="34" charset="0"/>
              </a:rPr>
              <a:t>​</a:t>
            </a:r>
            <a:endParaRPr lang="en-AU"/>
          </a:p>
        </p:txBody>
      </p:sp>
    </p:spTree>
    <p:extLst>
      <p:ext uri="{BB962C8B-B14F-4D97-AF65-F5344CB8AC3E}">
        <p14:creationId xmlns:p14="http://schemas.microsoft.com/office/powerpoint/2010/main" val="49695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4" name="Picture 3">
            <a:extLst>
              <a:ext uri="{FF2B5EF4-FFF2-40B4-BE49-F238E27FC236}">
                <a16:creationId xmlns:a16="http://schemas.microsoft.com/office/drawing/2014/main" id="{777CD775-988B-7656-26CD-CB51825BCF07}"/>
              </a:ext>
            </a:extLst>
          </p:cNvPr>
          <p:cNvPicPr>
            <a:picLocks noChangeAspect="1"/>
          </p:cNvPicPr>
          <p:nvPr/>
        </p:nvPicPr>
        <p:blipFill>
          <a:blip r:embed="rId3"/>
          <a:srcRect l="6651" t="-689" r="7711" b="10477"/>
          <a:stretch/>
        </p:blipFill>
        <p:spPr>
          <a:xfrm>
            <a:off x="331809" y="1548942"/>
            <a:ext cx="7315264" cy="4541251"/>
          </a:xfrm>
          <a:prstGeom prst="rect">
            <a:avLst/>
          </a:prstGeom>
        </p:spPr>
      </p:pic>
      <p:sp>
        <p:nvSpPr>
          <p:cNvPr id="227" name="Google Shape;227;p24"/>
          <p:cNvSpPr txBox="1">
            <a:spLocks noGrp="1"/>
          </p:cNvSpPr>
          <p:nvPr>
            <p:ph type="title"/>
          </p:nvPr>
        </p:nvSpPr>
        <p:spPr>
          <a:xfrm>
            <a:off x="581191" y="767807"/>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AU" sz="3020" b="1"/>
              <a:t>Defining NBS Procurement</a:t>
            </a:r>
            <a:endParaRPr sz="3020" b="1"/>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228" name="Google Shape;228;p24"/>
          <p:cNvSpPr txBox="1"/>
          <p:nvPr/>
        </p:nvSpPr>
        <p:spPr>
          <a:xfrm>
            <a:off x="7498081" y="1030777"/>
            <a:ext cx="4693920" cy="5226263"/>
          </a:xfrm>
          <a:prstGeom prst="rect">
            <a:avLst/>
          </a:prstGeom>
          <a:noFill/>
          <a:ln>
            <a:noFill/>
          </a:ln>
        </p:spPr>
        <p:txBody>
          <a:bodyPr spcFirstLastPara="1" wrap="square" lIns="91425" tIns="45700" rIns="91425" bIns="45700" anchor="ctr" anchorCtr="0">
            <a:noAutofit/>
          </a:bodyPr>
          <a:lstStyle/>
          <a:p>
            <a:pPr marL="390906" marR="0" lvl="0" indent="-285750" algn="l" rtl="0">
              <a:lnSpc>
                <a:spcPct val="150000"/>
              </a:lnSpc>
              <a:spcBef>
                <a:spcPts val="0"/>
              </a:spcBef>
              <a:spcAft>
                <a:spcPts val="0"/>
              </a:spcAft>
              <a:buClr>
                <a:srgbClr val="00C897"/>
              </a:buClr>
              <a:buSzPts val="1656"/>
              <a:buFont typeface="Arial" panose="020B0604020202020204" pitchFamily="34" charset="0"/>
              <a:buChar char="•"/>
            </a:pPr>
            <a:r>
              <a:rPr lang="en-GB" sz="2000" b="0" i="0" u="none" strike="noStrike" cap="none">
                <a:solidFill>
                  <a:schemeClr val="dk2"/>
                </a:solidFill>
                <a:latin typeface="Arial"/>
                <a:ea typeface="Arial"/>
                <a:cs typeface="Arial"/>
                <a:sym typeface="Arial"/>
              </a:rPr>
              <a:t>PP of NBS refers to the procurement of solutions associated with the definition  green public procurement (GPP)</a:t>
            </a:r>
          </a:p>
          <a:p>
            <a:pPr marL="390906" marR="0" lvl="0" indent="-285750" algn="l" rtl="0">
              <a:lnSpc>
                <a:spcPct val="150000"/>
              </a:lnSpc>
              <a:spcBef>
                <a:spcPts val="0"/>
              </a:spcBef>
              <a:spcAft>
                <a:spcPts val="0"/>
              </a:spcAft>
              <a:buClr>
                <a:srgbClr val="00C897"/>
              </a:buClr>
              <a:buSzPts val="1656"/>
              <a:buFont typeface="Arial" panose="020B0604020202020204" pitchFamily="34" charset="0"/>
              <a:buChar char="•"/>
            </a:pPr>
            <a:r>
              <a:rPr lang="en-GB" sz="2000" b="0" i="0" u="none" strike="noStrike" cap="none">
                <a:solidFill>
                  <a:schemeClr val="dk2"/>
                </a:solidFill>
                <a:latin typeface="Arial"/>
                <a:ea typeface="Arial"/>
                <a:cs typeface="Arial"/>
                <a:sym typeface="Arial"/>
              </a:rPr>
              <a:t>Public authorities seek to procure goods, services and works with a reduced environmental impact throughout their life cycle</a:t>
            </a:r>
          </a:p>
          <a:p>
            <a:pPr marL="390906" marR="0" lvl="0" indent="-285750" algn="l" rtl="0">
              <a:lnSpc>
                <a:spcPct val="150000"/>
              </a:lnSpc>
              <a:spcBef>
                <a:spcPts val="0"/>
              </a:spcBef>
              <a:spcAft>
                <a:spcPts val="0"/>
              </a:spcAft>
              <a:buClr>
                <a:srgbClr val="00C897"/>
              </a:buClr>
              <a:buSzPts val="1656"/>
              <a:buFont typeface="Arial" panose="020B0604020202020204" pitchFamily="34" charset="0"/>
              <a:buChar char="•"/>
            </a:pPr>
            <a:r>
              <a:rPr lang="en-GB" sz="2000" b="0" i="0" u="none" strike="noStrike" cap="none">
                <a:solidFill>
                  <a:schemeClr val="dk2"/>
                </a:solidFill>
                <a:latin typeface="Arial"/>
                <a:ea typeface="Arial"/>
                <a:cs typeface="Arial"/>
                <a:sym typeface="Arial"/>
              </a:rPr>
              <a:t>Sustainable Public Procurement (</a:t>
            </a:r>
            <a:r>
              <a:rPr lang="en-GB" sz="2000" b="0" i="0" u="none" strike="noStrike" cap="none" err="1">
                <a:solidFill>
                  <a:schemeClr val="dk2"/>
                </a:solidFill>
                <a:latin typeface="Arial"/>
                <a:ea typeface="Arial"/>
                <a:cs typeface="Arial"/>
                <a:sym typeface="Arial"/>
              </a:rPr>
              <a:t>SPP</a:t>
            </a:r>
            <a:r>
              <a:rPr lang="en-GB" sz="2000" b="0" i="0" u="none" strike="noStrike" cap="none">
                <a:solidFill>
                  <a:schemeClr val="dk2"/>
                </a:solidFill>
                <a:latin typeface="Arial"/>
                <a:ea typeface="Arial"/>
                <a:cs typeface="Arial"/>
                <a:sym typeface="Arial"/>
              </a:rPr>
              <a:t>) is similar in process, but also accounts for the social impacts. </a:t>
            </a:r>
            <a:endParaRPr sz="2000" b="0" i="0" u="none" strike="noStrike" cap="none">
              <a:solidFill>
                <a:schemeClr val="dk2"/>
              </a:solidFill>
              <a:latin typeface="Arial"/>
              <a:ea typeface="Arial"/>
              <a:cs typeface="Arial"/>
              <a:sym typeface="Arial"/>
            </a:endParaRPr>
          </a:p>
        </p:txBody>
      </p:sp>
      <p:sp>
        <p:nvSpPr>
          <p:cNvPr id="2" name="TextBox 5">
            <a:extLst>
              <a:ext uri="{FF2B5EF4-FFF2-40B4-BE49-F238E27FC236}">
                <a16:creationId xmlns:a16="http://schemas.microsoft.com/office/drawing/2014/main" id="{FD17969A-1D75-CA6E-9364-5081C716FE1C}"/>
              </a:ext>
            </a:extLst>
          </p:cNvPr>
          <p:cNvSpPr txBox="1"/>
          <p:nvPr/>
        </p:nvSpPr>
        <p:spPr>
          <a:xfrm>
            <a:off x="5267948" y="6366121"/>
            <a:ext cx="5234297" cy="307777"/>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a:t>Source: </a:t>
            </a:r>
            <a:r>
              <a:rPr lang="en-AU">
                <a:hlinkClick r:id="rId4"/>
              </a:rPr>
              <a:t>Green public procurement</a:t>
            </a:r>
            <a:r>
              <a:rPr lang="en-AU"/>
              <a:t>; M</a:t>
            </a:r>
            <a:r>
              <a:rPr lang="lt-LT" err="1"/>
              <a:t>ačiulytė</a:t>
            </a:r>
            <a:r>
              <a:rPr lang="en-AU"/>
              <a:t> et al, 2020</a:t>
            </a:r>
          </a:p>
        </p:txBody>
      </p:sp>
    </p:spTree>
    <p:extLst>
      <p:ext uri="{BB962C8B-B14F-4D97-AF65-F5344CB8AC3E}">
        <p14:creationId xmlns:p14="http://schemas.microsoft.com/office/powerpoint/2010/main" val="141969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E87F89F9-0A55-44C8-B415-61B65230E1F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750E6CFB-42D3-BE86-3C88-B53274B93B43}"/>
              </a:ext>
            </a:extLst>
          </p:cNvPr>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AU" sz="3020" b="1"/>
              <a:t>Defining NBS Procurement</a:t>
            </a:r>
            <a:endParaRPr sz="3020" b="1"/>
          </a:p>
        </p:txBody>
      </p:sp>
      <p:sp>
        <p:nvSpPr>
          <p:cNvPr id="2" name="Text Placeholder 1">
            <a:extLst>
              <a:ext uri="{FF2B5EF4-FFF2-40B4-BE49-F238E27FC236}">
                <a16:creationId xmlns:a16="http://schemas.microsoft.com/office/drawing/2014/main" id="{FE1120D2-612E-0E06-14AA-6D2991F31EDE}"/>
              </a:ext>
            </a:extLst>
          </p:cNvPr>
          <p:cNvSpPr>
            <a:spLocks noGrp="1"/>
          </p:cNvSpPr>
          <p:nvPr>
            <p:ph type="body" idx="1"/>
          </p:nvPr>
        </p:nvSpPr>
        <p:spPr>
          <a:xfrm>
            <a:off x="581193" y="1807641"/>
            <a:ext cx="11029614" cy="4050043"/>
          </a:xfrm>
        </p:spPr>
        <p:txBody>
          <a:bodyPr>
            <a:normAutofit fontScale="85000" lnSpcReduction="10000"/>
          </a:bodyPr>
          <a:lstStyle/>
          <a:p>
            <a:pPr>
              <a:lnSpc>
                <a:spcPct val="160000"/>
              </a:lnSpc>
            </a:pPr>
            <a:r>
              <a:rPr lang="en-GB" sz="2800"/>
              <a:t>The principles of GPP and </a:t>
            </a:r>
            <a:r>
              <a:rPr lang="en-GB" sz="2800" err="1"/>
              <a:t>SPP</a:t>
            </a:r>
            <a:r>
              <a:rPr lang="en-GB" sz="2800"/>
              <a:t> are supportive of the procurement of NBS</a:t>
            </a:r>
          </a:p>
          <a:p>
            <a:pPr>
              <a:lnSpc>
                <a:spcPct val="210000"/>
              </a:lnSpc>
            </a:pPr>
            <a:r>
              <a:rPr lang="en-GB" sz="2800"/>
              <a:t>However-widespread confusion between 3 terms harms NBS procurement</a:t>
            </a:r>
          </a:p>
          <a:p>
            <a:pPr>
              <a:lnSpc>
                <a:spcPct val="210000"/>
              </a:lnSpc>
            </a:pPr>
            <a:r>
              <a:rPr lang="en-GB" sz="2800"/>
              <a:t>Relative novelty of the NBS concept in mainstream urban planning practices</a:t>
            </a:r>
          </a:p>
          <a:p>
            <a:pPr>
              <a:lnSpc>
                <a:spcPct val="210000"/>
              </a:lnSpc>
            </a:pPr>
            <a:r>
              <a:rPr lang="en-GB" sz="2800"/>
              <a:t>Public procurers might lack the general knowledge of what an NBS is. </a:t>
            </a:r>
          </a:p>
          <a:p>
            <a:pPr>
              <a:lnSpc>
                <a:spcPct val="210000"/>
              </a:lnSpc>
            </a:pPr>
            <a:r>
              <a:rPr lang="en-GB" sz="2800"/>
              <a:t>Developing a clear understanding of NBS among public procurers is key</a:t>
            </a:r>
            <a:endParaRPr lang="en-IE" sz="2800"/>
          </a:p>
        </p:txBody>
      </p:sp>
      <p:sp>
        <p:nvSpPr>
          <p:cNvPr id="229" name="Google Shape;229;p24">
            <a:extLst>
              <a:ext uri="{FF2B5EF4-FFF2-40B4-BE49-F238E27FC236}">
                <a16:creationId xmlns:a16="http://schemas.microsoft.com/office/drawing/2014/main" id="{F7AFE946-8CFF-E613-F92C-7EEADAED7C9F}"/>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sp>
        <p:nvSpPr>
          <p:cNvPr id="3" name="TextBox 2">
            <a:extLst>
              <a:ext uri="{FF2B5EF4-FFF2-40B4-BE49-F238E27FC236}">
                <a16:creationId xmlns:a16="http://schemas.microsoft.com/office/drawing/2014/main" id="{B1B47AA3-8F9D-44D7-A8EC-D448CB6348D9}"/>
              </a:ext>
            </a:extLst>
          </p:cNvPr>
          <p:cNvSpPr txBox="1"/>
          <p:nvPr/>
        </p:nvSpPr>
        <p:spPr>
          <a:xfrm>
            <a:off x="3196244" y="6390973"/>
            <a:ext cx="2321335" cy="307777"/>
          </a:xfrm>
          <a:prstGeom prst="rect">
            <a:avLst/>
          </a:prstGeom>
          <a:noFill/>
        </p:spPr>
        <p:txBody>
          <a:bodyPr wrap="square">
            <a:spAutoFit/>
          </a:bodyPr>
          <a:lstStyle/>
          <a:p>
            <a:r>
              <a:rPr lang="en-AU"/>
              <a:t>M</a:t>
            </a:r>
            <a:r>
              <a:rPr lang="lt-LT"/>
              <a:t>ačiulytė</a:t>
            </a:r>
            <a:r>
              <a:rPr lang="en-AU"/>
              <a:t> et al, 2020</a:t>
            </a:r>
          </a:p>
        </p:txBody>
      </p:sp>
    </p:spTree>
    <p:extLst>
      <p:ext uri="{BB962C8B-B14F-4D97-AF65-F5344CB8AC3E}">
        <p14:creationId xmlns:p14="http://schemas.microsoft.com/office/powerpoint/2010/main" val="178206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BE37-034F-16BD-7CDF-C82165AF5D90}"/>
              </a:ext>
            </a:extLst>
          </p:cNvPr>
          <p:cNvSpPr>
            <a:spLocks noGrp="1"/>
          </p:cNvSpPr>
          <p:nvPr>
            <p:ph type="title"/>
          </p:nvPr>
        </p:nvSpPr>
        <p:spPr>
          <a:xfrm>
            <a:off x="370822" y="438242"/>
            <a:ext cx="11029616" cy="1316190"/>
          </a:xfrm>
        </p:spPr>
        <p:txBody>
          <a:bodyPr>
            <a:normAutofit/>
          </a:bodyPr>
          <a:lstStyle/>
          <a:p>
            <a:r>
              <a:rPr lang="en-AU" sz="3600" b="1"/>
              <a:t>Barriers to Public Procurement of NBS</a:t>
            </a:r>
            <a:br>
              <a:rPr lang="en-AU" sz="3600" b="1"/>
            </a:br>
            <a:endParaRPr lang="en-AU"/>
          </a:p>
        </p:txBody>
      </p:sp>
      <p:sp>
        <p:nvSpPr>
          <p:cNvPr id="5" name="Slide Number Placeholder 4">
            <a:extLst>
              <a:ext uri="{FF2B5EF4-FFF2-40B4-BE49-F238E27FC236}">
                <a16:creationId xmlns:a16="http://schemas.microsoft.com/office/drawing/2014/main" id="{0B891508-A677-BCFC-0709-F06182549F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graphicFrame>
        <p:nvGraphicFramePr>
          <p:cNvPr id="6" name="Diagram 5">
            <a:extLst>
              <a:ext uri="{FF2B5EF4-FFF2-40B4-BE49-F238E27FC236}">
                <a16:creationId xmlns:a16="http://schemas.microsoft.com/office/drawing/2014/main" id="{67070B81-6B8B-AE11-38CE-8DF14D3A522C}"/>
              </a:ext>
            </a:extLst>
          </p:cNvPr>
          <p:cNvGraphicFramePr/>
          <p:nvPr>
            <p:extLst>
              <p:ext uri="{D42A27DB-BD31-4B8C-83A1-F6EECF244321}">
                <p14:modId xmlns:p14="http://schemas.microsoft.com/office/powerpoint/2010/main" val="615606806"/>
              </p:ext>
            </p:extLst>
          </p:nvPr>
        </p:nvGraphicFramePr>
        <p:xfrm>
          <a:off x="925121" y="1413482"/>
          <a:ext cx="11029616" cy="5153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94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3CE841D-610C-7F44-F303-22990D4793DD}"/>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CDF5C97F-3275-88EF-E0D6-7796F4A6721B}"/>
              </a:ext>
            </a:extLst>
          </p:cNvPr>
          <p:cNvSpPr txBox="1">
            <a:spLocks noGrp="1"/>
          </p:cNvSpPr>
          <p:nvPr>
            <p:ph type="title"/>
          </p:nvPr>
        </p:nvSpPr>
        <p:spPr>
          <a:xfrm>
            <a:off x="2806234" y="147608"/>
            <a:ext cx="9466124" cy="717673"/>
          </a:xfrm>
          <a:prstGeom prst="rect">
            <a:avLst/>
          </a:prstGeom>
          <a:noFill/>
          <a:ln>
            <a:noFill/>
          </a:ln>
        </p:spPr>
        <p:txBody>
          <a:bodyPr spcFirstLastPara="1" wrap="square" lIns="91425" tIns="45700" rIns="91425" bIns="45700" anchor="b" anchorCtr="0">
            <a:noAutofit/>
          </a:bodyPr>
          <a:lstStyle/>
          <a:p>
            <a:pPr lvl="0" algn="l" rtl="0">
              <a:spcBef>
                <a:spcPts val="0"/>
              </a:spcBef>
              <a:spcAft>
                <a:spcPts val="0"/>
              </a:spcAft>
              <a:buClr>
                <a:srgbClr val="019266"/>
              </a:buClr>
              <a:buSzPts val="2520"/>
            </a:pPr>
            <a:r>
              <a:rPr lang="en-AU" sz="3200" b="1"/>
              <a:t>Challenges to Public Procurement of NBS</a:t>
            </a:r>
            <a:endParaRPr lang="en-US" sz="3020" b="1"/>
          </a:p>
        </p:txBody>
      </p:sp>
      <p:sp>
        <p:nvSpPr>
          <p:cNvPr id="229" name="Google Shape;229;p24">
            <a:extLst>
              <a:ext uri="{FF2B5EF4-FFF2-40B4-BE49-F238E27FC236}">
                <a16:creationId xmlns:a16="http://schemas.microsoft.com/office/drawing/2014/main" id="{4D794753-8C92-1827-1074-DB3866ED007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sp>
        <p:nvSpPr>
          <p:cNvPr id="3" name="TextBox 2">
            <a:extLst>
              <a:ext uri="{FF2B5EF4-FFF2-40B4-BE49-F238E27FC236}">
                <a16:creationId xmlns:a16="http://schemas.microsoft.com/office/drawing/2014/main" id="{15782B0A-ED3F-64C6-9237-B86008E26D7C}"/>
              </a:ext>
            </a:extLst>
          </p:cNvPr>
          <p:cNvSpPr txBox="1"/>
          <p:nvPr/>
        </p:nvSpPr>
        <p:spPr>
          <a:xfrm>
            <a:off x="2709250" y="6364837"/>
            <a:ext cx="8312727" cy="307777"/>
          </a:xfrm>
          <a:prstGeom prst="rect">
            <a:avLst/>
          </a:prstGeom>
          <a:noFill/>
        </p:spPr>
        <p:txBody>
          <a:bodyPr wrap="square">
            <a:spAutoFit/>
          </a:bodyPr>
          <a:lstStyle/>
          <a:p>
            <a:r>
              <a:rPr lang="en-GB"/>
              <a:t>For example, https://oppla.eu/nature-based-solutions-terminology-survey?pk_campaign=Outline </a:t>
            </a:r>
            <a:endParaRPr lang="en-AU"/>
          </a:p>
        </p:txBody>
      </p:sp>
      <p:graphicFrame>
        <p:nvGraphicFramePr>
          <p:cNvPr id="4" name="Diagram 3">
            <a:extLst>
              <a:ext uri="{FF2B5EF4-FFF2-40B4-BE49-F238E27FC236}">
                <a16:creationId xmlns:a16="http://schemas.microsoft.com/office/drawing/2014/main" id="{6E42FD02-1692-6CB5-4289-2A69527A32D7}"/>
              </a:ext>
            </a:extLst>
          </p:cNvPr>
          <p:cNvGraphicFramePr/>
          <p:nvPr>
            <p:extLst>
              <p:ext uri="{D42A27DB-BD31-4B8C-83A1-F6EECF244321}">
                <p14:modId xmlns:p14="http://schemas.microsoft.com/office/powerpoint/2010/main" val="3917832882"/>
              </p:ext>
            </p:extLst>
          </p:nvPr>
        </p:nvGraphicFramePr>
        <p:xfrm>
          <a:off x="581192" y="943495"/>
          <a:ext cx="11029615" cy="497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059006"/>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F9EE2C-8086-41AD-8CBB-8F17777D6907}">
  <ds:schemaRefs>
    <ds:schemaRef ds:uri="http://schemas.microsoft.com/sharepoint/v3/contenttype/forms"/>
  </ds:schemaRefs>
</ds:datastoreItem>
</file>

<file path=customXml/itemProps2.xml><?xml version="1.0" encoding="utf-8"?>
<ds:datastoreItem xmlns:ds="http://schemas.openxmlformats.org/officeDocument/2006/customXml" ds:itemID="{713A02F5-20C9-42D1-BA13-B77A845665DA}">
  <ds:schemaRefs>
    <ds:schemaRef ds:uri="05e234c5-d36f-418b-93c1-f000f7e26a11"/>
    <ds:schemaRef ds:uri="0ed2f345-8b19-4e58-9d0b-c5c4ffbdf5c8"/>
    <ds:schemaRef ds:uri="248c8cd9-88fd-4a81-9f82-dc5f77593956"/>
    <ds:schemaRef ds:uri="e1482072-8e89-40f1-b76d-2d7d1e489c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4F370AE-724A-4421-877B-C135B1880A0C}">
  <ds:schemaRefs>
    <ds:schemaRef ds:uri="05e234c5-d36f-418b-93c1-f000f7e26a11"/>
    <ds:schemaRef ds:uri="0ed2f345-8b19-4e58-9d0b-c5c4ffbdf5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21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Dividend</vt:lpstr>
      <vt:lpstr>Public procurement for NBS  Lecture (online)</vt:lpstr>
      <vt:lpstr>Learning Outcomes for this Learning Unit</vt:lpstr>
      <vt:lpstr>What is Public Procurement?</vt:lpstr>
      <vt:lpstr>Definition of Public Procurement </vt:lpstr>
      <vt:lpstr>Why is Public Procurement important?</vt:lpstr>
      <vt:lpstr>Defining NBS Procurement</vt:lpstr>
      <vt:lpstr>Defining NBS Procurement</vt:lpstr>
      <vt:lpstr>Barriers to Public Procurement of NBS </vt:lpstr>
      <vt:lpstr>Challenges to Public Procurement of NBS</vt:lpstr>
      <vt:lpstr>Challenges to Public Procurement of NBS</vt:lpstr>
      <vt:lpstr>Example of NBS tender document</vt:lpstr>
      <vt:lpstr>Challenges : Quick Quiz</vt:lpstr>
      <vt:lpstr>Case Study- Manchester- Public Procurement of NBS</vt:lpstr>
      <vt:lpstr>Case Study- Manchester- Public Procurement of NBS</vt:lpstr>
      <vt:lpstr>PowerPoint Presentation</vt:lpstr>
      <vt:lpstr>PowerPoint Presentation</vt:lpstr>
      <vt:lpstr>PowerPoint Presentation</vt:lpstr>
      <vt:lpstr>PowerPoint Presentation</vt:lpstr>
      <vt:lpstr>Reflect on Mechanisms to deliver NBS through Public Procurement </vt:lpstr>
      <vt:lpstr>Public Procurement of NBS - Other examples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revision>1</cp:revision>
  <dcterms:modified xsi:type="dcterms:W3CDTF">2024-11-26T18:07:09Z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