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Gill San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j5DmTVAWpVvEV8U4ITCjaq78V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2839EB-92BC-4CB9-9349-C31BA3DBD6DB}">
  <a:tblStyle styleId="{D62839EB-92BC-4CB9-9349-C31BA3DBD6DB}"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492150A-029D-48DF-AC0C-E94710EC27AB}" styleName="Table_1">
    <a:wholeTbl>
      <a:tcTxStyle b="off" i="off">
        <a:font>
          <a:latin typeface="Arial"/>
          <a:ea typeface="Arial"/>
          <a:cs typeface="Arial"/>
        </a:font>
        <a:srgbClr val="015346"/>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BF3E7"/>
          </a:solidFill>
        </a:fill>
      </a:tcStyle>
    </a:wholeTbl>
    <a:band1H>
      <a:tcTxStyle b="off" i="off"/>
      <a:tcStyle>
        <a:fill>
          <a:solidFill>
            <a:srgbClr val="D5E6CC"/>
          </a:solidFill>
        </a:fill>
      </a:tcStyle>
    </a:band1H>
    <a:band2H>
      <a:tcTxStyle b="off" i="off"/>
    </a:band2H>
    <a:band1V>
      <a:tcTxStyle b="off" i="off"/>
      <a:tcStyle>
        <a:fill>
          <a:solidFill>
            <a:srgbClr val="D5E6CC"/>
          </a:solidFill>
        </a:fill>
      </a:tcStyle>
    </a:band1V>
    <a:band2V>
      <a:tcTxStyle b="off" i="off"/>
    </a:band2V>
    <a:lastCol>
      <a:tcTxStyle b="on" i="off">
        <a:font>
          <a:latin typeface="Arial"/>
          <a:ea typeface="Arial"/>
          <a:cs typeface="Arial"/>
        </a:font>
        <a:srgbClr val="FFFFFF"/>
      </a:tcTxStyle>
      <a:tcStyle>
        <a:fill>
          <a:solidFill>
            <a:srgbClr val="78B836"/>
          </a:solidFill>
        </a:fill>
      </a:tcStyle>
    </a:lastCol>
    <a:firstCol>
      <a:tcTxStyle b="on" i="off">
        <a:font>
          <a:latin typeface="Arial"/>
          <a:ea typeface="Arial"/>
          <a:cs typeface="Arial"/>
        </a:font>
        <a:srgbClr val="FFFFFF"/>
      </a:tcTxStyle>
      <a:tcStyle>
        <a:fill>
          <a:solidFill>
            <a:srgbClr val="78B836"/>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78B836"/>
          </a:solidFill>
        </a:fill>
      </a:tcStyle>
    </a:lastRow>
    <a:seCell>
      <a:tcTxStyle b="off" i="off"/>
    </a:seCell>
    <a:swCell>
      <a:tcTxStyle b="off" i="off"/>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78B836"/>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3.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GillSans-bold.fntdata"/><Relationship Id="rId40"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GillSans-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tableStyles" Target="tableStyle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68" name="Google Shape;268;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76" name="Google Shape;27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85" name="Google Shape;285;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95" name="Google Shape;295;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304" name="Google Shape;304;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314" name="Google Shape;314;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324" name="Google Shape;324;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333" name="Google Shape;333;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2a431a4215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2a431a421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2d8600edd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32d8600edd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D3D3D"/>
              </a:buClr>
              <a:buSzPts val="1200"/>
              <a:buFont typeface="Arial"/>
              <a:buNone/>
            </a:pPr>
            <a:r>
              <a:rPr lang="en-GB" sz="1000">
                <a:latin typeface="Arial"/>
                <a:ea typeface="Arial"/>
                <a:cs typeface="Arial"/>
                <a:sym typeface="Arial"/>
              </a:rPr>
              <a:t>Think about who your audience is and what they need to hear to be convinced of the value of your business, product or service. If you’re pitching before a venture capitalist or business angel they not only want to determine the quality of the idea, and weed out any bad ideas, but also grasp a strong sense of who you are. </a:t>
            </a:r>
            <a:endParaRPr sz="1000">
              <a:latin typeface="Arial"/>
              <a:ea typeface="Arial"/>
              <a:cs typeface="Arial"/>
              <a:sym typeface="Arial"/>
            </a:endParaRPr>
          </a:p>
          <a:p>
            <a:pPr indent="0" lvl="0" marL="0" rtl="0" algn="l">
              <a:lnSpc>
                <a:spcPct val="100000"/>
              </a:lnSpc>
              <a:spcBef>
                <a:spcPts val="0"/>
              </a:spcBef>
              <a:spcAft>
                <a:spcPts val="0"/>
              </a:spcAft>
              <a:buClr>
                <a:srgbClr val="3D3D3D"/>
              </a:buClr>
              <a:buSzPts val="1200"/>
              <a:buFont typeface="Arial"/>
              <a:buNone/>
            </a:pPr>
            <a:r>
              <a:t/>
            </a:r>
            <a:endParaRPr sz="1000">
              <a:solidFill>
                <a:srgbClr val="3D3D3D"/>
              </a:solidFill>
              <a:latin typeface="Arial"/>
              <a:ea typeface="Arial"/>
              <a:cs typeface="Arial"/>
              <a:sym typeface="Arial"/>
            </a:endParaRPr>
          </a:p>
          <a:p>
            <a:pPr indent="0" lvl="0" marL="0" rtl="0" algn="l">
              <a:lnSpc>
                <a:spcPct val="100000"/>
              </a:lnSpc>
              <a:spcBef>
                <a:spcPts val="0"/>
              </a:spcBef>
              <a:spcAft>
                <a:spcPts val="0"/>
              </a:spcAft>
              <a:buClr>
                <a:srgbClr val="3D3D3D"/>
              </a:buClr>
              <a:buSzPts val="1200"/>
              <a:buFont typeface="Arial"/>
              <a:buNone/>
            </a:pPr>
            <a:r>
              <a:rPr lang="en-GB" sz="1000">
                <a:solidFill>
                  <a:srgbClr val="3D3D3D"/>
                </a:solidFill>
                <a:latin typeface="Arial"/>
                <a:ea typeface="Arial"/>
                <a:cs typeface="Arial"/>
                <a:sym typeface="Arial"/>
              </a:rPr>
              <a:t>Can you sell yourself as the best person to bring your idea to fruition or to develop your business/product/service? </a:t>
            </a:r>
            <a:r>
              <a:rPr lang="en-GB" sz="1000">
                <a:latin typeface="Arial"/>
                <a:ea typeface="Arial"/>
                <a:cs typeface="Arial"/>
                <a:sym typeface="Arial"/>
              </a:rPr>
              <a:t>They are not just investing in the idea, they are investing in you, the entrepreneur. They will want to know that you are someone credible and legitimate, that you are motivated and passionate and will make smart use of the resources that may be afforded to you as a result of investment. </a:t>
            </a:r>
            <a:endParaRPr sz="1000">
              <a:latin typeface="Arial"/>
              <a:ea typeface="Arial"/>
              <a:cs typeface="Arial"/>
              <a:sym typeface="Arial"/>
            </a:endParaRPr>
          </a:p>
          <a:p>
            <a:pPr indent="0" lvl="0" marL="0" rtl="0" algn="l">
              <a:lnSpc>
                <a:spcPct val="100000"/>
              </a:lnSpc>
              <a:spcBef>
                <a:spcPts val="0"/>
              </a:spcBef>
              <a:spcAft>
                <a:spcPts val="0"/>
              </a:spcAft>
              <a:buClr>
                <a:srgbClr val="3D3D3D"/>
              </a:buClr>
              <a:buSzPts val="12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rgbClr val="3D3D3D"/>
              </a:buClr>
              <a:buSzPts val="1200"/>
              <a:buFont typeface="Arial"/>
              <a:buNone/>
            </a:pPr>
            <a:r>
              <a:rPr lang="en-GB" sz="1000">
                <a:latin typeface="Arial"/>
                <a:ea typeface="Arial"/>
                <a:cs typeface="Arial"/>
                <a:sym typeface="Arial"/>
              </a:rPr>
              <a:t>A good indicator of your passion, your work ethic and belief in your own business idea is to highlight your own personal investment (be it personal savings, free labour and time) that you’ve already poured into your business endeavour. Also don’t be afraid to mention your team members - a strong team can more than make up for any shortfalls in your own knowledge, skillset or expertise to deliver your value proposition.  </a:t>
            </a:r>
            <a:endParaRPr sz="1000">
              <a:latin typeface="Arial"/>
              <a:ea typeface="Arial"/>
              <a:cs typeface="Arial"/>
              <a:sym typeface="Arial"/>
            </a:endParaRPr>
          </a:p>
          <a:p>
            <a:pPr indent="0" lvl="0" marL="0" rtl="0" algn="l">
              <a:lnSpc>
                <a:spcPct val="100000"/>
              </a:lnSpc>
              <a:spcBef>
                <a:spcPts val="0"/>
              </a:spcBef>
              <a:spcAft>
                <a:spcPts val="0"/>
              </a:spcAft>
              <a:buClr>
                <a:srgbClr val="3D3D3D"/>
              </a:buClr>
              <a:buSzPts val="12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rgbClr val="3D3D3D"/>
              </a:buClr>
              <a:buSzPts val="1200"/>
              <a:buFont typeface="Arial"/>
              <a:buNone/>
            </a:pPr>
            <a:r>
              <a:rPr lang="en-GB" sz="1000">
                <a:latin typeface="Arial"/>
                <a:ea typeface="Arial"/>
                <a:cs typeface="Arial"/>
                <a:sym typeface="Arial"/>
              </a:rPr>
              <a:t>In any business pitching scenario, you can expect to receive a line of questioning together with feedback. There will always be curveball questions but that shouldn’t stop you from anticipating the more commonly asked questions and having some answers prepared in advance.</a:t>
            </a:r>
            <a:endParaRPr sz="1000">
              <a:latin typeface="Arial"/>
              <a:ea typeface="Arial"/>
              <a:cs typeface="Arial"/>
              <a:sym typeface="Arial"/>
            </a:endParaRPr>
          </a:p>
          <a:p>
            <a:pPr indent="0" lvl="0" marL="0" rtl="0" algn="l">
              <a:lnSpc>
                <a:spcPct val="100000"/>
              </a:lnSpc>
              <a:spcBef>
                <a:spcPts val="0"/>
              </a:spcBef>
              <a:spcAft>
                <a:spcPts val="0"/>
              </a:spcAft>
              <a:buClr>
                <a:srgbClr val="3D3D3D"/>
              </a:buClr>
              <a:buSzPts val="1200"/>
              <a:buFont typeface="Arial"/>
              <a:buNone/>
            </a:pPr>
            <a:r>
              <a:t/>
            </a:r>
            <a:endParaRPr sz="1000">
              <a:latin typeface="Arial"/>
              <a:ea typeface="Arial"/>
              <a:cs typeface="Arial"/>
              <a:sym typeface="Arial"/>
            </a:endParaRPr>
          </a:p>
          <a:p>
            <a:pPr indent="-292100" lvl="1" marL="914400" rtl="0" algn="l">
              <a:lnSpc>
                <a:spcPct val="150000"/>
              </a:lnSpc>
              <a:spcBef>
                <a:spcPts val="360"/>
              </a:spcBef>
              <a:spcAft>
                <a:spcPts val="0"/>
              </a:spcAft>
              <a:buClr>
                <a:srgbClr val="00C897"/>
              </a:buClr>
              <a:buSzPts val="1000"/>
              <a:buFont typeface="Arial"/>
              <a:buChar char="◼"/>
            </a:pPr>
            <a:r>
              <a:rPr lang="en-GB" sz="1000">
                <a:solidFill>
                  <a:srgbClr val="3D3D3D"/>
                </a:solidFill>
                <a:latin typeface="Arial"/>
                <a:ea typeface="Arial"/>
                <a:cs typeface="Arial"/>
                <a:sym typeface="Arial"/>
              </a:rPr>
              <a:t>Feasibility and viability of your business (organisational, technical, financial)</a:t>
            </a:r>
            <a:endParaRPr sz="1000">
              <a:solidFill>
                <a:srgbClr val="3D3D3D"/>
              </a:solidFill>
              <a:latin typeface="Arial"/>
              <a:ea typeface="Arial"/>
              <a:cs typeface="Arial"/>
              <a:sym typeface="Arial"/>
            </a:endParaRPr>
          </a:p>
          <a:p>
            <a:pPr indent="-292100" lvl="1" marL="914400" rtl="0" algn="l">
              <a:lnSpc>
                <a:spcPct val="150000"/>
              </a:lnSpc>
              <a:spcBef>
                <a:spcPts val="0"/>
              </a:spcBef>
              <a:spcAft>
                <a:spcPts val="0"/>
              </a:spcAft>
              <a:buClr>
                <a:srgbClr val="00C897"/>
              </a:buClr>
              <a:buSzPts val="1000"/>
              <a:buFont typeface="Arial"/>
              <a:buChar char="◼"/>
            </a:pPr>
            <a:r>
              <a:rPr lang="en-GB" sz="1000">
                <a:solidFill>
                  <a:srgbClr val="3D3D3D"/>
                </a:solidFill>
                <a:latin typeface="Arial"/>
                <a:ea typeface="Arial"/>
                <a:cs typeface="Arial"/>
                <a:sym typeface="Arial"/>
              </a:rPr>
              <a:t>Extent of novelty, innovativeness and value impact (for instance as a nature based enterprise we want to be able to show triple bottom line of economic, social and environmental value)</a:t>
            </a:r>
            <a:endParaRPr sz="1000">
              <a:solidFill>
                <a:srgbClr val="3D3D3D"/>
              </a:solidFill>
              <a:latin typeface="Arial"/>
              <a:ea typeface="Arial"/>
              <a:cs typeface="Arial"/>
              <a:sym typeface="Arial"/>
            </a:endParaRPr>
          </a:p>
          <a:p>
            <a:pPr indent="-292100" lvl="1" marL="914400" rtl="0" algn="l">
              <a:lnSpc>
                <a:spcPct val="150000"/>
              </a:lnSpc>
              <a:spcBef>
                <a:spcPts val="0"/>
              </a:spcBef>
              <a:spcAft>
                <a:spcPts val="0"/>
              </a:spcAft>
              <a:buClr>
                <a:srgbClr val="00C897"/>
              </a:buClr>
              <a:buSzPts val="1000"/>
              <a:buFont typeface="Arial"/>
              <a:buChar char="◼"/>
            </a:pPr>
            <a:r>
              <a:rPr lang="en-GB" sz="1000">
                <a:solidFill>
                  <a:srgbClr val="3D3D3D"/>
                </a:solidFill>
                <a:latin typeface="Arial"/>
                <a:ea typeface="Arial"/>
                <a:cs typeface="Arial"/>
                <a:sym typeface="Arial"/>
              </a:rPr>
              <a:t>Logistics (supply, sourcing of raw materials, etc.)</a:t>
            </a:r>
            <a:endParaRPr sz="1000">
              <a:solidFill>
                <a:srgbClr val="3D3D3D"/>
              </a:solidFill>
              <a:latin typeface="Arial"/>
              <a:ea typeface="Arial"/>
              <a:cs typeface="Arial"/>
              <a:sym typeface="Arial"/>
            </a:endParaRPr>
          </a:p>
          <a:p>
            <a:pPr indent="-292100" lvl="1" marL="914400" rtl="0" algn="l">
              <a:lnSpc>
                <a:spcPct val="150000"/>
              </a:lnSpc>
              <a:spcBef>
                <a:spcPts val="0"/>
              </a:spcBef>
              <a:spcAft>
                <a:spcPts val="0"/>
              </a:spcAft>
              <a:buClr>
                <a:srgbClr val="00C897"/>
              </a:buClr>
              <a:buSzPts val="1000"/>
              <a:buFont typeface="Arial"/>
              <a:buChar char="◼"/>
            </a:pPr>
            <a:r>
              <a:rPr lang="en-GB" sz="1000">
                <a:solidFill>
                  <a:srgbClr val="3D3D3D"/>
                </a:solidFill>
                <a:latin typeface="Arial"/>
                <a:ea typeface="Arial"/>
                <a:cs typeface="Arial"/>
                <a:sym typeface="Arial"/>
              </a:rPr>
              <a:t>Specific sector (prospects, emerging trends, barriers - regulatory/legal that could inhibit growth)</a:t>
            </a:r>
            <a:endParaRPr sz="1000">
              <a:latin typeface="Arial"/>
              <a:ea typeface="Arial"/>
              <a:cs typeface="Arial"/>
              <a:sym typeface="Arial"/>
            </a:endParaRPr>
          </a:p>
        </p:txBody>
      </p:sp>
      <p:sp>
        <p:nvSpPr>
          <p:cNvPr id="351" name="Google Shape;351;g32d8600edd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199" name="Google Shape;199;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359" name="Google Shape;359;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367" name="Google Shape;367;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375" name="Google Shape;375;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383" name="Google Shape;383;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392" name="Google Shape;392;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403" name="Google Shape;403;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411" name="Google Shape;411;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2b61275aec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32b61275aec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2a431a4215_1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32a431a4215_1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427" name="Google Shape;427;g32a431a4215_1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435" name="Google Shape;435;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08" name="Google Shape;208;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443" name="Google Shape;443;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16" name="Google Shape;216;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28" name="Google Shape;228;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36" name="Google Shape;236;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43" name="Google Shape;243;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51" name="Google Shape;251;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260" name="Google Shape;260;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34.jpg"/><Relationship Id="rId7" Type="http://schemas.openxmlformats.org/officeDocument/2006/relationships/image" Target="../media/image3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1" Type="http://schemas.openxmlformats.org/officeDocument/2006/relationships/hyperlink" Target="https://www.facebook.com/profile.php?id=100090218521334" TargetMode="External"/><Relationship Id="rId10" Type="http://schemas.openxmlformats.org/officeDocument/2006/relationships/image" Target="../media/image7.png"/><Relationship Id="rId13" Type="http://schemas.openxmlformats.org/officeDocument/2006/relationships/image" Target="../media/image12.png"/><Relationship Id="rId12"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8.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 Id="rId5" Type="http://schemas.openxmlformats.org/officeDocument/2006/relationships/hyperlink" Target="https://nbseduworld.eu/" TargetMode="External"/><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hyperlink" Target="https://www.linkedin.com/company/nbs-eduworld"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FEDC1"/>
        </a:solidFill>
      </p:bgPr>
    </p:bg>
    <p:spTree>
      <p:nvGrpSpPr>
        <p:cNvPr id="13" name="Shape 13"/>
        <p:cNvGrpSpPr/>
        <p:nvPr/>
      </p:nvGrpSpPr>
      <p:grpSpPr>
        <a:xfrm>
          <a:off x="0" y="0"/>
          <a:ext cx="0" cy="0"/>
          <a:chOff x="0" y="0"/>
          <a:chExt cx="0" cy="0"/>
        </a:xfrm>
      </p:grpSpPr>
      <p:pic>
        <p:nvPicPr>
          <p:cNvPr id="14" name="Google Shape;14;p28"/>
          <p:cNvPicPr preferRelativeResize="0"/>
          <p:nvPr/>
        </p:nvPicPr>
        <p:blipFill rotWithShape="1">
          <a:blip r:embed="rId2">
            <a:alphaModFix/>
          </a:blip>
          <a:srcRect b="0" l="0" r="0" t="0"/>
          <a:stretch/>
        </p:blipFill>
        <p:spPr>
          <a:xfrm>
            <a:off x="7345680" y="0"/>
            <a:ext cx="4846320" cy="6858000"/>
          </a:xfrm>
          <a:prstGeom prst="rect">
            <a:avLst/>
          </a:prstGeom>
          <a:noFill/>
          <a:ln>
            <a:noFill/>
          </a:ln>
        </p:spPr>
      </p:pic>
      <p:sp>
        <p:nvSpPr>
          <p:cNvPr id="15" name="Google Shape;15;p28"/>
          <p:cNvSpPr txBox="1"/>
          <p:nvPr>
            <p:ph type="ctrTitle"/>
          </p:nvPr>
        </p:nvSpPr>
        <p:spPr>
          <a:xfrm>
            <a:off x="647481" y="1754691"/>
            <a:ext cx="6505409" cy="177171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3600"/>
              <a:buFont typeface="Arial"/>
              <a:buNone/>
              <a:defRPr sz="3600">
                <a:solidFill>
                  <a:srgbClr val="01926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8"/>
          <p:cNvSpPr txBox="1"/>
          <p:nvPr>
            <p:ph idx="12" type="sldNum"/>
          </p:nvPr>
        </p:nvSpPr>
        <p:spPr>
          <a:xfrm>
            <a:off x="10558300" y="6029781"/>
            <a:ext cx="101644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17" name="Google Shape;17;p28"/>
          <p:cNvSpPr/>
          <p:nvPr/>
        </p:nvSpPr>
        <p:spPr>
          <a:xfrm>
            <a:off x="3553098" y="5886659"/>
            <a:ext cx="8021642" cy="85408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b="0" i="0" sz="1100" u="none" cap="none" strike="noStrike">
              <a:solidFill>
                <a:schemeClr val="dk1"/>
              </a:solidFill>
              <a:latin typeface="Arial"/>
              <a:ea typeface="Arial"/>
              <a:cs typeface="Arial"/>
              <a:sym typeface="Arial"/>
            </a:endParaRPr>
          </a:p>
        </p:txBody>
      </p:sp>
      <p:sp>
        <p:nvSpPr>
          <p:cNvPr id="18" name="Google Shape;18;p28"/>
          <p:cNvSpPr txBox="1"/>
          <p:nvPr>
            <p:ph idx="1" type="body"/>
          </p:nvPr>
        </p:nvSpPr>
        <p:spPr>
          <a:xfrm>
            <a:off x="647481" y="4368185"/>
            <a:ext cx="6200128" cy="338948"/>
          </a:xfrm>
          <a:prstGeom prst="rect">
            <a:avLst/>
          </a:prstGeom>
          <a:noFill/>
          <a:ln>
            <a:noFill/>
          </a:ln>
        </p:spPr>
        <p:txBody>
          <a:bodyPr anchorCtr="0" anchor="ctr" bIns="45700" lIns="91425" spcFirstLastPara="1" rIns="91425" wrap="square" tIns="45700">
            <a:noAutofit/>
          </a:bodyPr>
          <a:lstStyle>
            <a:lvl1pPr indent="-228600" lvl="0" marL="4572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indent="-228600" lvl="1" marL="914400" algn="l">
              <a:lnSpc>
                <a:spcPct val="150000"/>
              </a:lnSpc>
              <a:spcBef>
                <a:spcPts val="600"/>
              </a:spcBef>
              <a:spcAft>
                <a:spcPts val="0"/>
              </a:spcAft>
              <a:buSzPts val="1840"/>
              <a:buNone/>
              <a:defRPr sz="2000">
                <a:solidFill>
                  <a:srgbClr val="888888"/>
                </a:solidFill>
              </a:defRPr>
            </a:lvl2pPr>
            <a:lvl3pPr indent="-228600" lvl="2" marL="1371600" algn="l">
              <a:lnSpc>
                <a:spcPct val="150000"/>
              </a:lnSpc>
              <a:spcBef>
                <a:spcPts val="600"/>
              </a:spcBef>
              <a:spcAft>
                <a:spcPts val="0"/>
              </a:spcAft>
              <a:buSzPts val="1656"/>
              <a:buNone/>
              <a:defRPr sz="1800">
                <a:solidFill>
                  <a:srgbClr val="888888"/>
                </a:solidFill>
              </a:defRPr>
            </a:lvl3pPr>
            <a:lvl4pPr indent="-228600" lvl="3" marL="1828800" algn="l">
              <a:lnSpc>
                <a:spcPct val="150000"/>
              </a:lnSpc>
              <a:spcBef>
                <a:spcPts val="600"/>
              </a:spcBef>
              <a:spcAft>
                <a:spcPts val="0"/>
              </a:spcAft>
              <a:buSzPts val="1472"/>
              <a:buNone/>
              <a:defRPr sz="1600">
                <a:solidFill>
                  <a:srgbClr val="888888"/>
                </a:solidFill>
              </a:defRPr>
            </a:lvl4pPr>
            <a:lvl5pPr indent="-228600" lvl="4" marL="2286000" algn="l">
              <a:lnSpc>
                <a:spcPct val="150000"/>
              </a:lnSpc>
              <a:spcBef>
                <a:spcPts val="600"/>
              </a:spcBef>
              <a:spcAft>
                <a:spcPts val="0"/>
              </a:spcAft>
              <a:buSzPts val="1472"/>
              <a:buNone/>
              <a:defRPr sz="1600">
                <a:solidFill>
                  <a:srgbClr val="888888"/>
                </a:solidFill>
              </a:defRPr>
            </a:lvl5pPr>
            <a:lvl6pPr indent="-228600" lvl="5" marL="2743200" algn="l">
              <a:lnSpc>
                <a:spcPct val="100000"/>
              </a:lnSpc>
              <a:spcBef>
                <a:spcPts val="600"/>
              </a:spcBef>
              <a:spcAft>
                <a:spcPts val="0"/>
              </a:spcAft>
              <a:buSzPts val="1472"/>
              <a:buNone/>
              <a:defRPr sz="1600">
                <a:solidFill>
                  <a:srgbClr val="888888"/>
                </a:solidFill>
              </a:defRPr>
            </a:lvl6pPr>
            <a:lvl7pPr indent="-228600" lvl="6" marL="3200400" algn="l">
              <a:lnSpc>
                <a:spcPct val="100000"/>
              </a:lnSpc>
              <a:spcBef>
                <a:spcPts val="600"/>
              </a:spcBef>
              <a:spcAft>
                <a:spcPts val="0"/>
              </a:spcAft>
              <a:buSzPts val="1472"/>
              <a:buNone/>
              <a:defRPr sz="1600">
                <a:solidFill>
                  <a:srgbClr val="888888"/>
                </a:solidFill>
              </a:defRPr>
            </a:lvl7pPr>
            <a:lvl8pPr indent="-228600" lvl="7" marL="3657600" algn="l">
              <a:lnSpc>
                <a:spcPct val="100000"/>
              </a:lnSpc>
              <a:spcBef>
                <a:spcPts val="600"/>
              </a:spcBef>
              <a:spcAft>
                <a:spcPts val="0"/>
              </a:spcAft>
              <a:buSzPts val="1472"/>
              <a:buNone/>
              <a:defRPr sz="1600">
                <a:solidFill>
                  <a:srgbClr val="888888"/>
                </a:solidFill>
              </a:defRPr>
            </a:lvl8pPr>
            <a:lvl9pPr indent="-228600" lvl="8" marL="4114800" algn="l">
              <a:lnSpc>
                <a:spcPct val="100000"/>
              </a:lnSpc>
              <a:spcBef>
                <a:spcPts val="600"/>
              </a:spcBef>
              <a:spcAft>
                <a:spcPts val="600"/>
              </a:spcAft>
              <a:buSzPts val="1472"/>
              <a:buNone/>
              <a:defRPr sz="1600">
                <a:solidFill>
                  <a:srgbClr val="888888"/>
                </a:solidFill>
              </a:defRPr>
            </a:lvl9pPr>
          </a:lstStyle>
          <a:p/>
        </p:txBody>
      </p:sp>
      <p:sp>
        <p:nvSpPr>
          <p:cNvPr id="19" name="Google Shape;19;p28"/>
          <p:cNvSpPr txBox="1"/>
          <p:nvPr>
            <p:ph idx="2" type="body"/>
          </p:nvPr>
        </p:nvSpPr>
        <p:spPr>
          <a:xfrm>
            <a:off x="647481" y="4845828"/>
            <a:ext cx="6200128" cy="338948"/>
          </a:xfrm>
          <a:prstGeom prst="rect">
            <a:avLst/>
          </a:prstGeom>
          <a:noFill/>
          <a:ln>
            <a:noFill/>
          </a:ln>
        </p:spPr>
        <p:txBody>
          <a:bodyPr anchorCtr="0" anchor="ctr" bIns="45700" lIns="91425" spcFirstLastPara="1" rIns="91425" wrap="square" tIns="45700">
            <a:noAutofit/>
          </a:bodyPr>
          <a:lstStyle>
            <a:lvl1pPr indent="-228600" lvl="0" marL="4572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indent="-228600" lvl="1" marL="914400" algn="l">
              <a:lnSpc>
                <a:spcPct val="150000"/>
              </a:lnSpc>
              <a:spcBef>
                <a:spcPts val="600"/>
              </a:spcBef>
              <a:spcAft>
                <a:spcPts val="0"/>
              </a:spcAft>
              <a:buSzPts val="1840"/>
              <a:buNone/>
              <a:defRPr sz="2000">
                <a:solidFill>
                  <a:srgbClr val="888888"/>
                </a:solidFill>
              </a:defRPr>
            </a:lvl2pPr>
            <a:lvl3pPr indent="-228600" lvl="2" marL="1371600" algn="l">
              <a:lnSpc>
                <a:spcPct val="150000"/>
              </a:lnSpc>
              <a:spcBef>
                <a:spcPts val="600"/>
              </a:spcBef>
              <a:spcAft>
                <a:spcPts val="0"/>
              </a:spcAft>
              <a:buSzPts val="1656"/>
              <a:buNone/>
              <a:defRPr sz="1800">
                <a:solidFill>
                  <a:srgbClr val="888888"/>
                </a:solidFill>
              </a:defRPr>
            </a:lvl3pPr>
            <a:lvl4pPr indent="-228600" lvl="3" marL="1828800" algn="l">
              <a:lnSpc>
                <a:spcPct val="150000"/>
              </a:lnSpc>
              <a:spcBef>
                <a:spcPts val="600"/>
              </a:spcBef>
              <a:spcAft>
                <a:spcPts val="0"/>
              </a:spcAft>
              <a:buSzPts val="1472"/>
              <a:buNone/>
              <a:defRPr sz="1600">
                <a:solidFill>
                  <a:srgbClr val="888888"/>
                </a:solidFill>
              </a:defRPr>
            </a:lvl4pPr>
            <a:lvl5pPr indent="-228600" lvl="4" marL="2286000" algn="l">
              <a:lnSpc>
                <a:spcPct val="150000"/>
              </a:lnSpc>
              <a:spcBef>
                <a:spcPts val="600"/>
              </a:spcBef>
              <a:spcAft>
                <a:spcPts val="0"/>
              </a:spcAft>
              <a:buSzPts val="1472"/>
              <a:buNone/>
              <a:defRPr sz="1600">
                <a:solidFill>
                  <a:srgbClr val="888888"/>
                </a:solidFill>
              </a:defRPr>
            </a:lvl5pPr>
            <a:lvl6pPr indent="-228600" lvl="5" marL="2743200" algn="l">
              <a:lnSpc>
                <a:spcPct val="100000"/>
              </a:lnSpc>
              <a:spcBef>
                <a:spcPts val="600"/>
              </a:spcBef>
              <a:spcAft>
                <a:spcPts val="0"/>
              </a:spcAft>
              <a:buSzPts val="1472"/>
              <a:buNone/>
              <a:defRPr sz="1600">
                <a:solidFill>
                  <a:srgbClr val="888888"/>
                </a:solidFill>
              </a:defRPr>
            </a:lvl6pPr>
            <a:lvl7pPr indent="-228600" lvl="6" marL="3200400" algn="l">
              <a:lnSpc>
                <a:spcPct val="100000"/>
              </a:lnSpc>
              <a:spcBef>
                <a:spcPts val="600"/>
              </a:spcBef>
              <a:spcAft>
                <a:spcPts val="0"/>
              </a:spcAft>
              <a:buSzPts val="1472"/>
              <a:buNone/>
              <a:defRPr sz="1600">
                <a:solidFill>
                  <a:srgbClr val="888888"/>
                </a:solidFill>
              </a:defRPr>
            </a:lvl7pPr>
            <a:lvl8pPr indent="-228600" lvl="7" marL="3657600" algn="l">
              <a:lnSpc>
                <a:spcPct val="100000"/>
              </a:lnSpc>
              <a:spcBef>
                <a:spcPts val="600"/>
              </a:spcBef>
              <a:spcAft>
                <a:spcPts val="0"/>
              </a:spcAft>
              <a:buSzPts val="1472"/>
              <a:buNone/>
              <a:defRPr sz="1600">
                <a:solidFill>
                  <a:srgbClr val="888888"/>
                </a:solidFill>
              </a:defRPr>
            </a:lvl8pPr>
            <a:lvl9pPr indent="-228600" lvl="8" marL="4114800" algn="l">
              <a:lnSpc>
                <a:spcPct val="100000"/>
              </a:lnSpc>
              <a:spcBef>
                <a:spcPts val="600"/>
              </a:spcBef>
              <a:spcAft>
                <a:spcPts val="600"/>
              </a:spcAft>
              <a:buSzPts val="1472"/>
              <a:buNone/>
              <a:defRPr sz="1600">
                <a:solidFill>
                  <a:srgbClr val="888888"/>
                </a:solidFill>
              </a:defRPr>
            </a:lvl9pPr>
          </a:lstStyle>
          <a:p/>
        </p:txBody>
      </p:sp>
      <p:sp>
        <p:nvSpPr>
          <p:cNvPr id="20" name="Google Shape;20;p28"/>
          <p:cNvSpPr txBox="1"/>
          <p:nvPr>
            <p:ph idx="3" type="body"/>
          </p:nvPr>
        </p:nvSpPr>
        <p:spPr>
          <a:xfrm>
            <a:off x="647481" y="3902311"/>
            <a:ext cx="6200128" cy="338400"/>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360"/>
              </a:spcBef>
              <a:spcAft>
                <a:spcPts val="0"/>
              </a:spcAft>
              <a:buSzPts val="1656"/>
              <a:buNone/>
              <a:defRPr sz="1800">
                <a:solidFill>
                  <a:schemeClr val="dk1"/>
                </a:solidFill>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228600" lvl="4" marL="2286000" algn="l">
              <a:lnSpc>
                <a:spcPct val="150000"/>
              </a:lnSpc>
              <a:spcBef>
                <a:spcPts val="600"/>
              </a:spcBef>
              <a:spcAft>
                <a:spcPts val="0"/>
              </a:spcAft>
              <a:buSzPts val="1104"/>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pic>
        <p:nvPicPr>
          <p:cNvPr id="21" name="Google Shape;21;p28"/>
          <p:cNvPicPr preferRelativeResize="0"/>
          <p:nvPr/>
        </p:nvPicPr>
        <p:blipFill rotWithShape="1">
          <a:blip r:embed="rId3">
            <a:alphaModFix/>
          </a:blip>
          <a:srcRect b="0" l="0" r="0" t="0"/>
          <a:stretch/>
        </p:blipFill>
        <p:spPr>
          <a:xfrm>
            <a:off x="446534" y="292533"/>
            <a:ext cx="3180888" cy="1177200"/>
          </a:xfrm>
          <a:prstGeom prst="rect">
            <a:avLst/>
          </a:prstGeom>
          <a:noFill/>
          <a:ln>
            <a:noFill/>
          </a:ln>
        </p:spPr>
      </p:pic>
      <p:pic>
        <p:nvPicPr>
          <p:cNvPr id="22" name="Google Shape;22;p28"/>
          <p:cNvPicPr preferRelativeResize="0"/>
          <p:nvPr/>
        </p:nvPicPr>
        <p:blipFill rotWithShape="1">
          <a:blip r:embed="rId4">
            <a:alphaModFix/>
          </a:blip>
          <a:srcRect b="0" l="0" r="0" t="0"/>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1" name="Shape 101"/>
        <p:cNvGrpSpPr/>
        <p:nvPr/>
      </p:nvGrpSpPr>
      <p:grpSpPr>
        <a:xfrm>
          <a:off x="0" y="0"/>
          <a:ext cx="0" cy="0"/>
          <a:chOff x="0" y="0"/>
          <a:chExt cx="0" cy="0"/>
        </a:xfrm>
      </p:grpSpPr>
      <p:sp>
        <p:nvSpPr>
          <p:cNvPr id="102" name="Google Shape;102;p37"/>
          <p:cNvSpPr txBox="1"/>
          <p:nvPr>
            <p:ph type="title"/>
          </p:nvPr>
        </p:nvSpPr>
        <p:spPr>
          <a:xfrm>
            <a:off x="581193" y="2539571"/>
            <a:ext cx="11029615" cy="14975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3600"/>
              <a:buFont typeface="Arial"/>
              <a:buNone/>
              <a:defRPr b="0" sz="3600" cap="none">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7"/>
          <p:cNvSpPr txBox="1"/>
          <p:nvPr>
            <p:ph idx="1" type="body"/>
          </p:nvPr>
        </p:nvSpPr>
        <p:spPr>
          <a:xfrm>
            <a:off x="581192" y="4037078"/>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indent="-228600" lvl="1" marL="914400" algn="l">
              <a:lnSpc>
                <a:spcPct val="150000"/>
              </a:lnSpc>
              <a:spcBef>
                <a:spcPts val="600"/>
              </a:spcBef>
              <a:spcAft>
                <a:spcPts val="0"/>
              </a:spcAft>
              <a:buSzPts val="1656"/>
              <a:buNone/>
              <a:defRPr sz="1800">
                <a:solidFill>
                  <a:srgbClr val="888888"/>
                </a:solidFill>
              </a:defRPr>
            </a:lvl2pPr>
            <a:lvl3pPr indent="-228600" lvl="2" marL="1371600" algn="l">
              <a:lnSpc>
                <a:spcPct val="150000"/>
              </a:lnSpc>
              <a:spcBef>
                <a:spcPts val="600"/>
              </a:spcBef>
              <a:spcAft>
                <a:spcPts val="0"/>
              </a:spcAft>
              <a:buSzPts val="1472"/>
              <a:buNone/>
              <a:defRPr sz="1600">
                <a:solidFill>
                  <a:srgbClr val="888888"/>
                </a:solidFill>
              </a:defRPr>
            </a:lvl3pPr>
            <a:lvl4pPr indent="-228600" lvl="3" marL="1828800" algn="l">
              <a:lnSpc>
                <a:spcPct val="150000"/>
              </a:lnSpc>
              <a:spcBef>
                <a:spcPts val="600"/>
              </a:spcBef>
              <a:spcAft>
                <a:spcPts val="0"/>
              </a:spcAft>
              <a:buSzPts val="1288"/>
              <a:buNone/>
              <a:defRPr sz="1400">
                <a:solidFill>
                  <a:srgbClr val="888888"/>
                </a:solidFill>
              </a:defRPr>
            </a:lvl4pPr>
            <a:lvl5pPr indent="-228600" lvl="4" marL="2286000" algn="l">
              <a:lnSpc>
                <a:spcPct val="15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104" name="Google Shape;104;p37"/>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05" name="Google Shape;105;p37"/>
          <p:cNvPicPr preferRelativeResize="0"/>
          <p:nvPr/>
        </p:nvPicPr>
        <p:blipFill rotWithShape="1">
          <a:blip r:embed="rId2">
            <a:alphaModFix/>
          </a:blip>
          <a:srcRect b="0" l="0" r="0" t="0"/>
          <a:stretch/>
        </p:blipFill>
        <p:spPr>
          <a:xfrm>
            <a:off x="10958381" y="6264801"/>
            <a:ext cx="252343" cy="252343"/>
          </a:xfrm>
          <a:prstGeom prst="rect">
            <a:avLst/>
          </a:prstGeom>
          <a:noFill/>
          <a:ln>
            <a:noFill/>
          </a:ln>
        </p:spPr>
      </p:pic>
      <p:pic>
        <p:nvPicPr>
          <p:cNvPr id="106" name="Google Shape;106;p37"/>
          <p:cNvPicPr preferRelativeResize="0"/>
          <p:nvPr/>
        </p:nvPicPr>
        <p:blipFill rotWithShape="1">
          <a:blip r:embed="rId3">
            <a:alphaModFix/>
          </a:blip>
          <a:srcRect b="0" l="0" r="0" t="0"/>
          <a:stretch/>
        </p:blipFill>
        <p:spPr>
          <a:xfrm>
            <a:off x="11364000" y="0"/>
            <a:ext cx="828000" cy="828000"/>
          </a:xfrm>
          <a:prstGeom prst="rect">
            <a:avLst/>
          </a:prstGeom>
          <a:noFill/>
          <a:ln>
            <a:noFill/>
          </a:ln>
        </p:spPr>
      </p:pic>
      <p:pic>
        <p:nvPicPr>
          <p:cNvPr id="107" name="Google Shape;107;p37"/>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08" name="Google Shape;108;p37"/>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grpSp>
        <p:nvGrpSpPr>
          <p:cNvPr id="109" name="Google Shape;109;p37"/>
          <p:cNvGrpSpPr/>
          <p:nvPr/>
        </p:nvGrpSpPr>
        <p:grpSpPr>
          <a:xfrm>
            <a:off x="446534" y="4655340"/>
            <a:ext cx="11335246" cy="1260000"/>
            <a:chOff x="637062" y="2044024"/>
            <a:chExt cx="11335246" cy="1260000"/>
          </a:xfrm>
        </p:grpSpPr>
        <p:pic>
          <p:nvPicPr>
            <p:cNvPr id="110" name="Google Shape;110;p37"/>
            <p:cNvPicPr preferRelativeResize="0"/>
            <p:nvPr/>
          </p:nvPicPr>
          <p:blipFill rotWithShape="1">
            <a:blip r:embed="rId6">
              <a:alphaModFix/>
            </a:blip>
            <a:srcRect b="0" l="0" r="0" t="0"/>
            <a:stretch/>
          </p:blipFill>
          <p:spPr>
            <a:xfrm>
              <a:off x="3157061" y="2044024"/>
              <a:ext cx="2519999" cy="1260000"/>
            </a:xfrm>
            <a:prstGeom prst="rect">
              <a:avLst/>
            </a:prstGeom>
            <a:noFill/>
            <a:ln>
              <a:noFill/>
            </a:ln>
          </p:spPr>
        </p:pic>
        <p:pic>
          <p:nvPicPr>
            <p:cNvPr id="111" name="Google Shape;111;p37"/>
            <p:cNvPicPr preferRelativeResize="0"/>
            <p:nvPr/>
          </p:nvPicPr>
          <p:blipFill rotWithShape="1">
            <a:blip r:embed="rId7">
              <a:alphaModFix/>
            </a:blip>
            <a:srcRect b="0" l="0" r="0" t="0"/>
            <a:stretch/>
          </p:blipFill>
          <p:spPr>
            <a:xfrm>
              <a:off x="637062" y="2044024"/>
              <a:ext cx="2519999" cy="1260000"/>
            </a:xfrm>
            <a:prstGeom prst="rect">
              <a:avLst/>
            </a:prstGeom>
            <a:noFill/>
            <a:ln>
              <a:noFill/>
            </a:ln>
          </p:spPr>
        </p:pic>
        <p:pic>
          <p:nvPicPr>
            <p:cNvPr id="112" name="Google Shape;112;p37"/>
            <p:cNvPicPr preferRelativeResize="0"/>
            <p:nvPr/>
          </p:nvPicPr>
          <p:blipFill rotWithShape="1">
            <a:blip r:embed="rId6">
              <a:alphaModFix/>
            </a:blip>
            <a:srcRect b="0" l="0" r="0" t="0"/>
            <a:stretch/>
          </p:blipFill>
          <p:spPr>
            <a:xfrm>
              <a:off x="8197059" y="2044024"/>
              <a:ext cx="2519999" cy="1260000"/>
            </a:xfrm>
            <a:prstGeom prst="rect">
              <a:avLst/>
            </a:prstGeom>
            <a:noFill/>
            <a:ln>
              <a:noFill/>
            </a:ln>
          </p:spPr>
        </p:pic>
        <p:pic>
          <p:nvPicPr>
            <p:cNvPr id="113" name="Google Shape;113;p37"/>
            <p:cNvPicPr preferRelativeResize="0"/>
            <p:nvPr/>
          </p:nvPicPr>
          <p:blipFill rotWithShape="1">
            <a:blip r:embed="rId7">
              <a:alphaModFix/>
            </a:blip>
            <a:srcRect b="0" l="0" r="0" t="0"/>
            <a:stretch/>
          </p:blipFill>
          <p:spPr>
            <a:xfrm>
              <a:off x="5677060" y="2044024"/>
              <a:ext cx="2519999" cy="1260000"/>
            </a:xfrm>
            <a:prstGeom prst="rect">
              <a:avLst/>
            </a:prstGeom>
            <a:noFill/>
            <a:ln>
              <a:noFill/>
            </a:ln>
          </p:spPr>
        </p:pic>
        <p:pic>
          <p:nvPicPr>
            <p:cNvPr id="114" name="Google Shape;114;p37"/>
            <p:cNvPicPr preferRelativeResize="0"/>
            <p:nvPr/>
          </p:nvPicPr>
          <p:blipFill rotWithShape="1">
            <a:blip r:embed="rId7">
              <a:alphaModFix/>
            </a:blip>
            <a:srcRect b="0" l="1" r="50186" t="0"/>
            <a:stretch/>
          </p:blipFill>
          <p:spPr>
            <a:xfrm>
              <a:off x="10717058" y="2044024"/>
              <a:ext cx="1255250" cy="12600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mt="50000"/>
          </a:blip>
          <a:stretch>
            <a:fillRect/>
          </a:stretch>
        </a:blipFill>
      </p:bgPr>
    </p:bg>
    <p:spTree>
      <p:nvGrpSpPr>
        <p:cNvPr id="115" name="Shape 115"/>
        <p:cNvGrpSpPr/>
        <p:nvPr/>
      </p:nvGrpSpPr>
      <p:grpSpPr>
        <a:xfrm>
          <a:off x="0" y="0"/>
          <a:ext cx="0" cy="0"/>
          <a:chOff x="0" y="0"/>
          <a:chExt cx="0" cy="0"/>
        </a:xfrm>
      </p:grpSpPr>
      <p:sp>
        <p:nvSpPr>
          <p:cNvPr id="116" name="Google Shape;116;p38"/>
          <p:cNvSpPr txBox="1"/>
          <p:nvPr>
            <p:ph type="title"/>
          </p:nvPr>
        </p:nvSpPr>
        <p:spPr>
          <a:xfrm>
            <a:off x="581193" y="2539571"/>
            <a:ext cx="11029614" cy="14975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3600"/>
              <a:buFont typeface="Arial"/>
              <a:buNone/>
              <a:defRPr b="0" sz="3600" cap="none">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8"/>
          <p:cNvSpPr txBox="1"/>
          <p:nvPr>
            <p:ph idx="1" type="body"/>
          </p:nvPr>
        </p:nvSpPr>
        <p:spPr>
          <a:xfrm>
            <a:off x="581193" y="4037078"/>
            <a:ext cx="11029614"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indent="-228600" lvl="1" marL="914400" algn="l">
              <a:lnSpc>
                <a:spcPct val="150000"/>
              </a:lnSpc>
              <a:spcBef>
                <a:spcPts val="600"/>
              </a:spcBef>
              <a:spcAft>
                <a:spcPts val="0"/>
              </a:spcAft>
              <a:buSzPts val="1656"/>
              <a:buNone/>
              <a:defRPr sz="1800">
                <a:solidFill>
                  <a:srgbClr val="888888"/>
                </a:solidFill>
              </a:defRPr>
            </a:lvl2pPr>
            <a:lvl3pPr indent="-228600" lvl="2" marL="1371600" algn="l">
              <a:lnSpc>
                <a:spcPct val="150000"/>
              </a:lnSpc>
              <a:spcBef>
                <a:spcPts val="600"/>
              </a:spcBef>
              <a:spcAft>
                <a:spcPts val="0"/>
              </a:spcAft>
              <a:buSzPts val="1472"/>
              <a:buNone/>
              <a:defRPr sz="1600">
                <a:solidFill>
                  <a:srgbClr val="888888"/>
                </a:solidFill>
              </a:defRPr>
            </a:lvl3pPr>
            <a:lvl4pPr indent="-228600" lvl="3" marL="1828800" algn="l">
              <a:lnSpc>
                <a:spcPct val="150000"/>
              </a:lnSpc>
              <a:spcBef>
                <a:spcPts val="600"/>
              </a:spcBef>
              <a:spcAft>
                <a:spcPts val="0"/>
              </a:spcAft>
              <a:buSzPts val="1288"/>
              <a:buNone/>
              <a:defRPr sz="1400">
                <a:solidFill>
                  <a:srgbClr val="888888"/>
                </a:solidFill>
              </a:defRPr>
            </a:lvl4pPr>
            <a:lvl5pPr indent="-228600" lvl="4" marL="2286000" algn="l">
              <a:lnSpc>
                <a:spcPct val="15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118" name="Google Shape;118;p38"/>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19" name="Google Shape;119;p38"/>
          <p:cNvPicPr preferRelativeResize="0"/>
          <p:nvPr/>
        </p:nvPicPr>
        <p:blipFill rotWithShape="1">
          <a:blip r:embed="rId3">
            <a:alphaModFix/>
          </a:blip>
          <a:srcRect b="0" l="0" r="0" t="0"/>
          <a:stretch/>
        </p:blipFill>
        <p:spPr>
          <a:xfrm>
            <a:off x="10958381" y="6264801"/>
            <a:ext cx="252343" cy="252343"/>
          </a:xfrm>
          <a:prstGeom prst="rect">
            <a:avLst/>
          </a:prstGeom>
          <a:noFill/>
          <a:ln>
            <a:noFill/>
          </a:ln>
        </p:spPr>
      </p:pic>
      <p:pic>
        <p:nvPicPr>
          <p:cNvPr id="120" name="Google Shape;120;p38"/>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21" name="Google Shape;121;p38"/>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2" name="Shape 122"/>
        <p:cNvGrpSpPr/>
        <p:nvPr/>
      </p:nvGrpSpPr>
      <p:grpSpPr>
        <a:xfrm>
          <a:off x="0" y="0"/>
          <a:ext cx="0" cy="0"/>
          <a:chOff x="0" y="0"/>
          <a:chExt cx="0" cy="0"/>
        </a:xfrm>
      </p:grpSpPr>
      <p:sp>
        <p:nvSpPr>
          <p:cNvPr id="123" name="Google Shape;123;p39"/>
          <p:cNvSpPr txBox="1"/>
          <p:nvPr>
            <p:ph type="title"/>
          </p:nvPr>
        </p:nvSpPr>
        <p:spPr>
          <a:xfrm>
            <a:off x="581193" y="1006454"/>
            <a:ext cx="11029616" cy="71153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9"/>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125" name="Google Shape;125;p39"/>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26" name="Google Shape;126;p39"/>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127" name="Google Shape;127;p39"/>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28" name="Google Shape;128;p39"/>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29" name="Google Shape;129;p39"/>
          <p:cNvPicPr preferRelativeResize="0"/>
          <p:nvPr/>
        </p:nvPicPr>
        <p:blipFill rotWithShape="1">
          <a:blip r:embed="rId2">
            <a:alphaModFix/>
          </a:blip>
          <a:srcRect b="0" l="0" r="0" t="0"/>
          <a:stretch/>
        </p:blipFill>
        <p:spPr>
          <a:xfrm>
            <a:off x="10958382" y="6264800"/>
            <a:ext cx="252343" cy="252343"/>
          </a:xfrm>
          <a:prstGeom prst="rect">
            <a:avLst/>
          </a:prstGeom>
          <a:noFill/>
          <a:ln>
            <a:noFill/>
          </a:ln>
        </p:spPr>
      </p:pic>
      <p:pic>
        <p:nvPicPr>
          <p:cNvPr id="130" name="Google Shape;130;p39"/>
          <p:cNvPicPr preferRelativeResize="0"/>
          <p:nvPr/>
        </p:nvPicPr>
        <p:blipFill rotWithShape="1">
          <a:blip r:embed="rId3">
            <a:alphaModFix/>
          </a:blip>
          <a:srcRect b="0" l="0" r="0" t="0"/>
          <a:stretch/>
        </p:blipFill>
        <p:spPr>
          <a:xfrm>
            <a:off x="11364000" y="0"/>
            <a:ext cx="828000" cy="828000"/>
          </a:xfrm>
          <a:prstGeom prst="rect">
            <a:avLst/>
          </a:prstGeom>
          <a:noFill/>
          <a:ln>
            <a:noFill/>
          </a:ln>
        </p:spPr>
      </p:pic>
      <p:pic>
        <p:nvPicPr>
          <p:cNvPr id="131" name="Google Shape;131;p39"/>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32" name="Google Shape;132;p39"/>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bg>
      <p:bgPr>
        <a:blipFill>
          <a:blip r:embed="rId2">
            <a:alphaModFix amt="50000"/>
          </a:blip>
          <a:stretch>
            <a:fillRect/>
          </a:stretch>
        </a:blipFill>
      </p:bgPr>
    </p:bg>
    <p:spTree>
      <p:nvGrpSpPr>
        <p:cNvPr id="133" name="Shape 133"/>
        <p:cNvGrpSpPr/>
        <p:nvPr/>
      </p:nvGrpSpPr>
      <p:grpSpPr>
        <a:xfrm>
          <a:off x="0" y="0"/>
          <a:ext cx="0" cy="0"/>
          <a:chOff x="0" y="0"/>
          <a:chExt cx="0" cy="0"/>
        </a:xfrm>
      </p:grpSpPr>
      <p:sp>
        <p:nvSpPr>
          <p:cNvPr id="134" name="Google Shape;134;p40"/>
          <p:cNvSpPr txBox="1"/>
          <p:nvPr>
            <p:ph type="title"/>
          </p:nvPr>
        </p:nvSpPr>
        <p:spPr>
          <a:xfrm>
            <a:off x="581193" y="1006454"/>
            <a:ext cx="11029616" cy="71153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40"/>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136" name="Google Shape;136;p40"/>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37" name="Google Shape;137;p40"/>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138" name="Google Shape;138;p40"/>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39" name="Google Shape;139;p40"/>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40" name="Google Shape;140;p40"/>
          <p:cNvPicPr preferRelativeResize="0"/>
          <p:nvPr/>
        </p:nvPicPr>
        <p:blipFill rotWithShape="1">
          <a:blip r:embed="rId3">
            <a:alphaModFix/>
          </a:blip>
          <a:srcRect b="0" l="0" r="0" t="0"/>
          <a:stretch/>
        </p:blipFill>
        <p:spPr>
          <a:xfrm>
            <a:off x="10958382" y="6264800"/>
            <a:ext cx="252343" cy="252343"/>
          </a:xfrm>
          <a:prstGeom prst="rect">
            <a:avLst/>
          </a:prstGeom>
          <a:noFill/>
          <a:ln>
            <a:noFill/>
          </a:ln>
        </p:spPr>
      </p:pic>
      <p:pic>
        <p:nvPicPr>
          <p:cNvPr id="141" name="Google Shape;141;p40"/>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42" name="Google Shape;142;p40"/>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bg>
      <p:bgPr>
        <a:blipFill>
          <a:blip r:embed="rId2">
            <a:alphaModFix amt="50000"/>
          </a:blip>
          <a:stretch>
            <a:fillRect/>
          </a:stretch>
        </a:blipFill>
      </p:bgPr>
    </p:bg>
    <p:spTree>
      <p:nvGrpSpPr>
        <p:cNvPr id="143" name="Shape 143"/>
        <p:cNvGrpSpPr/>
        <p:nvPr/>
      </p:nvGrpSpPr>
      <p:grpSpPr>
        <a:xfrm>
          <a:off x="0" y="0"/>
          <a:ext cx="0" cy="0"/>
          <a:chOff x="0" y="0"/>
          <a:chExt cx="0" cy="0"/>
        </a:xfrm>
      </p:grpSpPr>
      <p:sp>
        <p:nvSpPr>
          <p:cNvPr id="144" name="Google Shape;144;p41"/>
          <p:cNvSpPr txBox="1"/>
          <p:nvPr>
            <p:ph type="title"/>
          </p:nvPr>
        </p:nvSpPr>
        <p:spPr>
          <a:xfrm>
            <a:off x="581193" y="1006454"/>
            <a:ext cx="11029616" cy="71153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1"/>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146" name="Google Shape;146;p41"/>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47" name="Google Shape;147;p41"/>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148" name="Google Shape;148;p41"/>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49" name="Google Shape;149;p41"/>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50" name="Google Shape;150;p41"/>
          <p:cNvPicPr preferRelativeResize="0"/>
          <p:nvPr/>
        </p:nvPicPr>
        <p:blipFill rotWithShape="1">
          <a:blip r:embed="rId3">
            <a:alphaModFix/>
          </a:blip>
          <a:srcRect b="0" l="0" r="0" t="0"/>
          <a:stretch/>
        </p:blipFill>
        <p:spPr>
          <a:xfrm>
            <a:off x="10958382" y="6264800"/>
            <a:ext cx="252343" cy="252343"/>
          </a:xfrm>
          <a:prstGeom prst="rect">
            <a:avLst/>
          </a:prstGeom>
          <a:noFill/>
          <a:ln>
            <a:noFill/>
          </a:ln>
        </p:spPr>
      </p:pic>
      <p:pic>
        <p:nvPicPr>
          <p:cNvPr id="151" name="Google Shape;151;p41"/>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52" name="Google Shape;152;p41"/>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3" name="Shape 153"/>
        <p:cNvGrpSpPr/>
        <p:nvPr/>
      </p:nvGrpSpPr>
      <p:grpSpPr>
        <a:xfrm>
          <a:off x="0" y="0"/>
          <a:ext cx="0" cy="0"/>
          <a:chOff x="0" y="0"/>
          <a:chExt cx="0" cy="0"/>
        </a:xfrm>
      </p:grpSpPr>
      <p:sp>
        <p:nvSpPr>
          <p:cNvPr id="154" name="Google Shape;154;p42"/>
          <p:cNvSpPr/>
          <p:nvPr/>
        </p:nvSpPr>
        <p:spPr>
          <a:xfrm>
            <a:off x="447817" y="5141973"/>
            <a:ext cx="11298200" cy="1274702"/>
          </a:xfrm>
          <a:prstGeom prst="rect">
            <a:avLst/>
          </a:prstGeom>
          <a:solidFill>
            <a:srgbClr val="0192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42"/>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2000"/>
              <a:buFont typeface="Arial"/>
              <a:buNone/>
              <a:defRPr b="0" sz="2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42"/>
          <p:cNvSpPr txBox="1"/>
          <p:nvPr>
            <p:ph idx="1" type="body"/>
          </p:nvPr>
        </p:nvSpPr>
        <p:spPr>
          <a:xfrm>
            <a:off x="447816" y="900682"/>
            <a:ext cx="11292840" cy="3905318"/>
          </a:xfrm>
          <a:prstGeom prst="rect">
            <a:avLst/>
          </a:prstGeom>
          <a:noFill/>
          <a:ln>
            <a:noFill/>
          </a:ln>
        </p:spPr>
        <p:txBody>
          <a:bodyPr anchorCtr="0" anchor="ctr" bIns="45700" lIns="91425" spcFirstLastPara="1" rIns="91425" wrap="square" tIns="45700">
            <a:normAutofit/>
          </a:bodyPr>
          <a:lstStyle>
            <a:lvl1pPr indent="-345440" lvl="0" marL="457200" algn="l">
              <a:lnSpc>
                <a:spcPct val="150000"/>
              </a:lnSpc>
              <a:spcBef>
                <a:spcPts val="400"/>
              </a:spcBef>
              <a:spcAft>
                <a:spcPts val="0"/>
              </a:spcAft>
              <a:buSzPts val="1840"/>
              <a:buChar char="◼"/>
              <a:defRPr sz="2000">
                <a:solidFill>
                  <a:schemeClr val="dk2"/>
                </a:solidFill>
              </a:defRPr>
            </a:lvl1pPr>
            <a:lvl2pPr indent="-333756" lvl="1" marL="914400" algn="l">
              <a:lnSpc>
                <a:spcPct val="150000"/>
              </a:lnSpc>
              <a:spcBef>
                <a:spcPts val="600"/>
              </a:spcBef>
              <a:spcAft>
                <a:spcPts val="0"/>
              </a:spcAft>
              <a:buSzPts val="1656"/>
              <a:buChar char="◼"/>
              <a:defRPr sz="1800">
                <a:solidFill>
                  <a:schemeClr val="dk2"/>
                </a:solidFill>
              </a:defRPr>
            </a:lvl2pPr>
            <a:lvl3pPr indent="-322072" lvl="2" marL="1371600" algn="l">
              <a:lnSpc>
                <a:spcPct val="150000"/>
              </a:lnSpc>
              <a:spcBef>
                <a:spcPts val="600"/>
              </a:spcBef>
              <a:spcAft>
                <a:spcPts val="0"/>
              </a:spcAft>
              <a:buSzPts val="1472"/>
              <a:buChar char="◼"/>
              <a:defRPr sz="1600">
                <a:solidFill>
                  <a:schemeClr val="dk2"/>
                </a:solidFill>
              </a:defRPr>
            </a:lvl3pPr>
            <a:lvl4pPr indent="-310388" lvl="3" marL="1828800" algn="l">
              <a:lnSpc>
                <a:spcPct val="150000"/>
              </a:lnSpc>
              <a:spcBef>
                <a:spcPts val="600"/>
              </a:spcBef>
              <a:spcAft>
                <a:spcPts val="0"/>
              </a:spcAft>
              <a:buSzPts val="1288"/>
              <a:buChar char="◼"/>
              <a:defRPr sz="1400">
                <a:solidFill>
                  <a:schemeClr val="dk2"/>
                </a:solidFill>
              </a:defRPr>
            </a:lvl4pPr>
            <a:lvl5pPr indent="-310388" lvl="4" marL="2286000" algn="l">
              <a:lnSpc>
                <a:spcPct val="15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157" name="Google Shape;157;p42"/>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lnSpc>
                <a:spcPct val="150000"/>
              </a:lnSpc>
              <a:spcBef>
                <a:spcPts val="220"/>
              </a:spcBef>
              <a:spcAft>
                <a:spcPts val="0"/>
              </a:spcAft>
              <a:buSzPts val="1012"/>
              <a:buNone/>
              <a:defRPr sz="1100">
                <a:solidFill>
                  <a:schemeClr val="lt1"/>
                </a:solidFill>
              </a:defRPr>
            </a:lvl1pPr>
            <a:lvl2pPr indent="-228600" lvl="1" marL="914400" algn="l">
              <a:lnSpc>
                <a:spcPct val="150000"/>
              </a:lnSpc>
              <a:spcBef>
                <a:spcPts val="600"/>
              </a:spcBef>
              <a:spcAft>
                <a:spcPts val="0"/>
              </a:spcAft>
              <a:buSzPts val="1012"/>
              <a:buNone/>
              <a:defRPr sz="11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58" name="Google Shape;158;p42"/>
          <p:cNvSpPr txBox="1"/>
          <p:nvPr>
            <p:ph idx="12" type="sldNum"/>
          </p:nvPr>
        </p:nvSpPr>
        <p:spPr>
          <a:xfrm>
            <a:off x="10558300" y="600168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59" name="Google Shape;159;p42"/>
          <p:cNvPicPr preferRelativeResize="0"/>
          <p:nvPr/>
        </p:nvPicPr>
        <p:blipFill rotWithShape="1">
          <a:blip r:embed="rId2">
            <a:alphaModFix/>
          </a:blip>
          <a:srcRect b="0" l="0" r="0" t="0"/>
          <a:stretch/>
        </p:blipFill>
        <p:spPr>
          <a:xfrm>
            <a:off x="11364000" y="0"/>
            <a:ext cx="828000" cy="828000"/>
          </a:xfrm>
          <a:prstGeom prst="rect">
            <a:avLst/>
          </a:prstGeom>
          <a:noFill/>
          <a:ln>
            <a:noFill/>
          </a:ln>
        </p:spPr>
      </p:pic>
      <p:pic>
        <p:nvPicPr>
          <p:cNvPr id="160" name="Google Shape;160;p42"/>
          <p:cNvPicPr preferRelativeResize="0"/>
          <p:nvPr/>
        </p:nvPicPr>
        <p:blipFill rotWithShape="1">
          <a:blip r:embed="rId3">
            <a:alphaModFix/>
          </a:blip>
          <a:srcRect b="0" l="0" r="0" t="0"/>
          <a:stretch/>
        </p:blipFill>
        <p:spPr>
          <a:xfrm>
            <a:off x="446534" y="138953"/>
            <a:ext cx="1945497" cy="720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p43"/>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Arial"/>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3"/>
          <p:cNvSpPr/>
          <p:nvPr>
            <p:ph idx="2" type="pic"/>
          </p:nvPr>
        </p:nvSpPr>
        <p:spPr>
          <a:xfrm>
            <a:off x="447817" y="998021"/>
            <a:ext cx="11290859" cy="3158956"/>
          </a:xfrm>
          <a:prstGeom prst="rect">
            <a:avLst/>
          </a:prstGeom>
          <a:noFill/>
          <a:ln>
            <a:noFill/>
          </a:ln>
        </p:spPr>
      </p:sp>
      <p:sp>
        <p:nvSpPr>
          <p:cNvPr id="164" name="Google Shape;164;p43"/>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240"/>
              </a:spcBef>
              <a:spcAft>
                <a:spcPts val="0"/>
              </a:spcAft>
              <a:buSzPts val="1104"/>
              <a:buNone/>
              <a:defRPr sz="12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65" name="Google Shape;165;p43"/>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66" name="Google Shape;166;p43"/>
          <p:cNvPicPr preferRelativeResize="0"/>
          <p:nvPr/>
        </p:nvPicPr>
        <p:blipFill rotWithShape="1">
          <a:blip r:embed="rId2">
            <a:alphaModFix/>
          </a:blip>
          <a:srcRect b="0" l="0" r="0" t="0"/>
          <a:stretch/>
        </p:blipFill>
        <p:spPr>
          <a:xfrm>
            <a:off x="10958382" y="6289526"/>
            <a:ext cx="252343" cy="252343"/>
          </a:xfrm>
          <a:prstGeom prst="rect">
            <a:avLst/>
          </a:prstGeom>
          <a:noFill/>
          <a:ln>
            <a:noFill/>
          </a:ln>
        </p:spPr>
      </p:pic>
      <p:pic>
        <p:nvPicPr>
          <p:cNvPr id="167" name="Google Shape;167;p43"/>
          <p:cNvPicPr preferRelativeResize="0"/>
          <p:nvPr/>
        </p:nvPicPr>
        <p:blipFill rotWithShape="1">
          <a:blip r:embed="rId3">
            <a:alphaModFix/>
          </a:blip>
          <a:srcRect b="0" l="0" r="0" t="0"/>
          <a:stretch/>
        </p:blipFill>
        <p:spPr>
          <a:xfrm>
            <a:off x="11364000" y="0"/>
            <a:ext cx="828000" cy="828000"/>
          </a:xfrm>
          <a:prstGeom prst="rect">
            <a:avLst/>
          </a:prstGeom>
          <a:noFill/>
          <a:ln>
            <a:noFill/>
          </a:ln>
        </p:spPr>
      </p:pic>
      <p:pic>
        <p:nvPicPr>
          <p:cNvPr id="168" name="Google Shape;168;p43"/>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69" name="Google Shape;169;p43"/>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bg>
      <p:bgPr>
        <a:blipFill>
          <a:blip r:embed="rId2">
            <a:alphaModFix amt="50000"/>
          </a:blip>
          <a:stretch>
            <a:fillRect/>
          </a:stretch>
        </a:blipFill>
      </p:bgPr>
    </p:bg>
    <p:spTree>
      <p:nvGrpSpPr>
        <p:cNvPr id="170" name="Shape 170"/>
        <p:cNvGrpSpPr/>
        <p:nvPr/>
      </p:nvGrpSpPr>
      <p:grpSpPr>
        <a:xfrm>
          <a:off x="0" y="0"/>
          <a:ext cx="0" cy="0"/>
          <a:chOff x="0" y="0"/>
          <a:chExt cx="0" cy="0"/>
        </a:xfrm>
      </p:grpSpPr>
      <p:sp>
        <p:nvSpPr>
          <p:cNvPr id="171" name="Google Shape;171;p44"/>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Arial"/>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44"/>
          <p:cNvSpPr/>
          <p:nvPr>
            <p:ph idx="2" type="pic"/>
          </p:nvPr>
        </p:nvSpPr>
        <p:spPr>
          <a:xfrm>
            <a:off x="447817" y="998021"/>
            <a:ext cx="11290859" cy="3158956"/>
          </a:xfrm>
          <a:prstGeom prst="rect">
            <a:avLst/>
          </a:prstGeom>
          <a:noFill/>
          <a:ln>
            <a:noFill/>
          </a:ln>
        </p:spPr>
      </p:sp>
      <p:sp>
        <p:nvSpPr>
          <p:cNvPr id="173" name="Google Shape;173;p44"/>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240"/>
              </a:spcBef>
              <a:spcAft>
                <a:spcPts val="0"/>
              </a:spcAft>
              <a:buSzPts val="1104"/>
              <a:buNone/>
              <a:defRPr sz="12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74" name="Google Shape;174;p44"/>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75" name="Google Shape;175;p44"/>
          <p:cNvPicPr preferRelativeResize="0"/>
          <p:nvPr/>
        </p:nvPicPr>
        <p:blipFill rotWithShape="1">
          <a:blip r:embed="rId3">
            <a:alphaModFix/>
          </a:blip>
          <a:srcRect b="0" l="0" r="0" t="0"/>
          <a:stretch/>
        </p:blipFill>
        <p:spPr>
          <a:xfrm>
            <a:off x="10958382" y="6289526"/>
            <a:ext cx="252343" cy="252343"/>
          </a:xfrm>
          <a:prstGeom prst="rect">
            <a:avLst/>
          </a:prstGeom>
          <a:noFill/>
          <a:ln>
            <a:noFill/>
          </a:ln>
        </p:spPr>
      </p:pic>
      <p:pic>
        <p:nvPicPr>
          <p:cNvPr id="176" name="Google Shape;176;p44"/>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77" name="Google Shape;177;p44"/>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bg>
      <p:bgPr>
        <a:blipFill>
          <a:blip r:embed="rId2">
            <a:alphaModFix amt="50000"/>
          </a:blip>
          <a:stretch>
            <a:fillRect/>
          </a:stretch>
        </a:blipFill>
      </p:bgPr>
    </p:bg>
    <p:spTree>
      <p:nvGrpSpPr>
        <p:cNvPr id="178" name="Shape 178"/>
        <p:cNvGrpSpPr/>
        <p:nvPr/>
      </p:nvGrpSpPr>
      <p:grpSpPr>
        <a:xfrm>
          <a:off x="0" y="0"/>
          <a:ext cx="0" cy="0"/>
          <a:chOff x="0" y="0"/>
          <a:chExt cx="0" cy="0"/>
        </a:xfrm>
      </p:grpSpPr>
      <p:sp>
        <p:nvSpPr>
          <p:cNvPr id="179" name="Google Shape;179;p45"/>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Arial"/>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45"/>
          <p:cNvSpPr/>
          <p:nvPr>
            <p:ph idx="2" type="pic"/>
          </p:nvPr>
        </p:nvSpPr>
        <p:spPr>
          <a:xfrm>
            <a:off x="447817" y="998021"/>
            <a:ext cx="11290859" cy="3158956"/>
          </a:xfrm>
          <a:prstGeom prst="rect">
            <a:avLst/>
          </a:prstGeom>
          <a:noFill/>
          <a:ln>
            <a:noFill/>
          </a:ln>
        </p:spPr>
      </p:sp>
      <p:sp>
        <p:nvSpPr>
          <p:cNvPr id="181" name="Google Shape;181;p45"/>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240"/>
              </a:spcBef>
              <a:spcAft>
                <a:spcPts val="0"/>
              </a:spcAft>
              <a:buSzPts val="1104"/>
              <a:buNone/>
              <a:defRPr sz="12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82" name="Google Shape;182;p45"/>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83" name="Google Shape;183;p45"/>
          <p:cNvPicPr preferRelativeResize="0"/>
          <p:nvPr/>
        </p:nvPicPr>
        <p:blipFill rotWithShape="1">
          <a:blip r:embed="rId3">
            <a:alphaModFix/>
          </a:blip>
          <a:srcRect b="0" l="0" r="0" t="0"/>
          <a:stretch/>
        </p:blipFill>
        <p:spPr>
          <a:xfrm>
            <a:off x="10958382" y="6289526"/>
            <a:ext cx="252343" cy="252343"/>
          </a:xfrm>
          <a:prstGeom prst="rect">
            <a:avLst/>
          </a:prstGeom>
          <a:noFill/>
          <a:ln>
            <a:noFill/>
          </a:ln>
        </p:spPr>
      </p:pic>
      <p:pic>
        <p:nvPicPr>
          <p:cNvPr id="184" name="Google Shape;184;p45"/>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85" name="Google Shape;185;p45"/>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blipFill>
          <a:blip r:embed="rId2">
            <a:alphaModFix amt="50000"/>
          </a:blip>
          <a:stretch>
            <a:fillRect/>
          </a:stretch>
        </a:blipFill>
      </p:bgPr>
    </p:bg>
    <p:spTree>
      <p:nvGrpSpPr>
        <p:cNvPr id="23" name="Shape 23"/>
        <p:cNvGrpSpPr/>
        <p:nvPr/>
      </p:nvGrpSpPr>
      <p:grpSpPr>
        <a:xfrm>
          <a:off x="0" y="0"/>
          <a:ext cx="0" cy="0"/>
          <a:chOff x="0" y="0"/>
          <a:chExt cx="0" cy="0"/>
        </a:xfrm>
      </p:grpSpPr>
      <p:sp>
        <p:nvSpPr>
          <p:cNvPr id="24" name="Google Shape;24;p29"/>
          <p:cNvSpPr txBox="1"/>
          <p:nvPr>
            <p:ph type="title"/>
          </p:nvPr>
        </p:nvSpPr>
        <p:spPr>
          <a:xfrm>
            <a:off x="581193" y="2539571"/>
            <a:ext cx="5415747" cy="14975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3600"/>
              <a:buFont typeface="Arial"/>
              <a:buNone/>
              <a:defRPr b="0" sz="3600" cap="none">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 type="body"/>
          </p:nvPr>
        </p:nvSpPr>
        <p:spPr>
          <a:xfrm>
            <a:off x="581193" y="4037078"/>
            <a:ext cx="5415747"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indent="-228600" lvl="1" marL="914400" algn="l">
              <a:lnSpc>
                <a:spcPct val="150000"/>
              </a:lnSpc>
              <a:spcBef>
                <a:spcPts val="600"/>
              </a:spcBef>
              <a:spcAft>
                <a:spcPts val="0"/>
              </a:spcAft>
              <a:buSzPts val="1656"/>
              <a:buNone/>
              <a:defRPr sz="1800">
                <a:solidFill>
                  <a:srgbClr val="888888"/>
                </a:solidFill>
              </a:defRPr>
            </a:lvl2pPr>
            <a:lvl3pPr indent="-228600" lvl="2" marL="1371600" algn="l">
              <a:lnSpc>
                <a:spcPct val="150000"/>
              </a:lnSpc>
              <a:spcBef>
                <a:spcPts val="600"/>
              </a:spcBef>
              <a:spcAft>
                <a:spcPts val="0"/>
              </a:spcAft>
              <a:buSzPts val="1472"/>
              <a:buNone/>
              <a:defRPr sz="1600">
                <a:solidFill>
                  <a:srgbClr val="888888"/>
                </a:solidFill>
              </a:defRPr>
            </a:lvl3pPr>
            <a:lvl4pPr indent="-228600" lvl="3" marL="1828800" algn="l">
              <a:lnSpc>
                <a:spcPct val="150000"/>
              </a:lnSpc>
              <a:spcBef>
                <a:spcPts val="600"/>
              </a:spcBef>
              <a:spcAft>
                <a:spcPts val="0"/>
              </a:spcAft>
              <a:buSzPts val="1288"/>
              <a:buNone/>
              <a:defRPr sz="1400">
                <a:solidFill>
                  <a:srgbClr val="888888"/>
                </a:solidFill>
              </a:defRPr>
            </a:lvl4pPr>
            <a:lvl5pPr indent="-228600" lvl="4" marL="2286000" algn="l">
              <a:lnSpc>
                <a:spcPct val="15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26" name="Google Shape;26;p29"/>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27" name="Google Shape;27;p29"/>
          <p:cNvPicPr preferRelativeResize="0"/>
          <p:nvPr/>
        </p:nvPicPr>
        <p:blipFill rotWithShape="1">
          <a:blip r:embed="rId3">
            <a:alphaModFix/>
          </a:blip>
          <a:srcRect b="0" l="0" r="0" t="0"/>
          <a:stretch/>
        </p:blipFill>
        <p:spPr>
          <a:xfrm>
            <a:off x="10958381" y="6264801"/>
            <a:ext cx="252343" cy="252343"/>
          </a:xfrm>
          <a:prstGeom prst="rect">
            <a:avLst/>
          </a:prstGeom>
          <a:noFill/>
          <a:ln>
            <a:noFill/>
          </a:ln>
        </p:spPr>
      </p:pic>
      <p:pic>
        <p:nvPicPr>
          <p:cNvPr id="28" name="Google Shape;28;p29"/>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29" name="Google Shape;29;p29"/>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30" name="Shape 30"/>
        <p:cNvGrpSpPr/>
        <p:nvPr/>
      </p:nvGrpSpPr>
      <p:grpSpPr>
        <a:xfrm>
          <a:off x="0" y="0"/>
          <a:ext cx="0" cy="0"/>
          <a:chOff x="0" y="0"/>
          <a:chExt cx="0" cy="0"/>
        </a:xfrm>
      </p:grpSpPr>
      <p:sp>
        <p:nvSpPr>
          <p:cNvPr id="31" name="Google Shape;31;p30"/>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0"/>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lnSpc>
                <a:spcPct val="150000"/>
              </a:lnSpc>
              <a:spcBef>
                <a:spcPts val="360"/>
              </a:spcBef>
              <a:spcAft>
                <a:spcPts val="0"/>
              </a:spcAft>
              <a:buClr>
                <a:srgbClr val="00C897"/>
              </a:buClr>
              <a:buSzPts val="1656"/>
              <a:buChar char="◼"/>
              <a:defRPr/>
            </a:lvl1pPr>
            <a:lvl2pPr indent="-322072" lvl="1" marL="914400" algn="l">
              <a:lnSpc>
                <a:spcPct val="150000"/>
              </a:lnSpc>
              <a:spcBef>
                <a:spcPts val="600"/>
              </a:spcBef>
              <a:spcAft>
                <a:spcPts val="0"/>
              </a:spcAft>
              <a:buClr>
                <a:srgbClr val="00C897"/>
              </a:buClr>
              <a:buSzPts val="1472"/>
              <a:buChar char="◼"/>
              <a:defRPr/>
            </a:lvl2pPr>
            <a:lvl3pPr indent="-310388" lvl="2" marL="1371600" algn="l">
              <a:lnSpc>
                <a:spcPct val="150000"/>
              </a:lnSpc>
              <a:spcBef>
                <a:spcPts val="600"/>
              </a:spcBef>
              <a:spcAft>
                <a:spcPts val="0"/>
              </a:spcAft>
              <a:buClr>
                <a:srgbClr val="00C897"/>
              </a:buClr>
              <a:buSzPts val="1288"/>
              <a:buChar char="◼"/>
              <a:defRPr/>
            </a:lvl3pPr>
            <a:lvl4pPr indent="-298703" lvl="3" marL="1828800" algn="l">
              <a:lnSpc>
                <a:spcPct val="150000"/>
              </a:lnSpc>
              <a:spcBef>
                <a:spcPts val="600"/>
              </a:spcBef>
              <a:spcAft>
                <a:spcPts val="0"/>
              </a:spcAft>
              <a:buClr>
                <a:srgbClr val="00C897"/>
              </a:buClr>
              <a:buSzPts val="1104"/>
              <a:buChar char="◼"/>
              <a:defRPr/>
            </a:lvl4pPr>
            <a:lvl5pPr indent="-298704" lvl="4" marL="2286000" algn="l">
              <a:lnSpc>
                <a:spcPct val="150000"/>
              </a:lnSpc>
              <a:spcBef>
                <a:spcPts val="600"/>
              </a:spcBef>
              <a:spcAft>
                <a:spcPts val="0"/>
              </a:spcAft>
              <a:buClr>
                <a:srgbClr val="00C897"/>
              </a:buClr>
              <a:buSzPts val="1104"/>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3" name="Google Shape;33;p30"/>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34" name="Google Shape;34;p30"/>
          <p:cNvPicPr preferRelativeResize="0"/>
          <p:nvPr/>
        </p:nvPicPr>
        <p:blipFill rotWithShape="1">
          <a:blip r:embed="rId2">
            <a:alphaModFix/>
          </a:blip>
          <a:srcRect b="0" l="0" r="0" t="0"/>
          <a:stretch/>
        </p:blipFill>
        <p:spPr>
          <a:xfrm>
            <a:off x="10958381" y="6264801"/>
            <a:ext cx="252343" cy="252343"/>
          </a:xfrm>
          <a:prstGeom prst="rect">
            <a:avLst/>
          </a:prstGeom>
          <a:noFill/>
          <a:ln>
            <a:noFill/>
          </a:ln>
        </p:spPr>
      </p:pic>
      <p:pic>
        <p:nvPicPr>
          <p:cNvPr id="35" name="Google Shape;35;p30"/>
          <p:cNvPicPr preferRelativeResize="0"/>
          <p:nvPr/>
        </p:nvPicPr>
        <p:blipFill rotWithShape="1">
          <a:blip r:embed="rId3">
            <a:alphaModFix/>
          </a:blip>
          <a:srcRect b="0" l="0" r="0" t="0"/>
          <a:stretch/>
        </p:blipFill>
        <p:spPr>
          <a:xfrm>
            <a:off x="11364000" y="0"/>
            <a:ext cx="828000" cy="828000"/>
          </a:xfrm>
          <a:prstGeom prst="rect">
            <a:avLst/>
          </a:prstGeom>
          <a:noFill/>
          <a:ln>
            <a:noFill/>
          </a:ln>
        </p:spPr>
      </p:pic>
      <p:pic>
        <p:nvPicPr>
          <p:cNvPr id="36" name="Google Shape;36;p30"/>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37" name="Google Shape;37;p30"/>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 name="Shape 38"/>
        <p:cNvGrpSpPr/>
        <p:nvPr/>
      </p:nvGrpSpPr>
      <p:grpSpPr>
        <a:xfrm>
          <a:off x="0" y="0"/>
          <a:ext cx="0" cy="0"/>
          <a:chOff x="0" y="0"/>
          <a:chExt cx="0" cy="0"/>
        </a:xfrm>
      </p:grpSpPr>
      <p:sp>
        <p:nvSpPr>
          <p:cNvPr id="39" name="Google Shape;39;p33"/>
          <p:cNvSpPr txBox="1"/>
          <p:nvPr>
            <p:ph type="title"/>
          </p:nvPr>
        </p:nvSpPr>
        <p:spPr>
          <a:xfrm>
            <a:off x="581193" y="1000316"/>
            <a:ext cx="11029616" cy="71767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3"/>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1" name="Google Shape;41;p33"/>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2" name="Google Shape;42;p33"/>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33"/>
          <p:cNvSpPr txBox="1"/>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44" name="Google Shape;44;p33"/>
          <p:cNvPicPr preferRelativeResize="0"/>
          <p:nvPr/>
        </p:nvPicPr>
        <p:blipFill rotWithShape="1">
          <a:blip r:embed="rId2">
            <a:alphaModFix/>
          </a:blip>
          <a:srcRect b="0" l="0" r="0" t="0"/>
          <a:stretch/>
        </p:blipFill>
        <p:spPr>
          <a:xfrm>
            <a:off x="10958381" y="6264801"/>
            <a:ext cx="252343" cy="252343"/>
          </a:xfrm>
          <a:prstGeom prst="rect">
            <a:avLst/>
          </a:prstGeom>
          <a:noFill/>
          <a:ln>
            <a:noFill/>
          </a:ln>
        </p:spPr>
      </p:pic>
      <p:pic>
        <p:nvPicPr>
          <p:cNvPr id="45" name="Google Shape;45;p33"/>
          <p:cNvPicPr preferRelativeResize="0"/>
          <p:nvPr/>
        </p:nvPicPr>
        <p:blipFill rotWithShape="1">
          <a:blip r:embed="rId3">
            <a:alphaModFix/>
          </a:blip>
          <a:srcRect b="0" l="0" r="0" t="0"/>
          <a:stretch/>
        </p:blipFill>
        <p:spPr>
          <a:xfrm>
            <a:off x="11364000" y="0"/>
            <a:ext cx="828000" cy="828000"/>
          </a:xfrm>
          <a:prstGeom prst="rect">
            <a:avLst/>
          </a:prstGeom>
          <a:noFill/>
          <a:ln>
            <a:noFill/>
          </a:ln>
        </p:spPr>
      </p:pic>
      <p:pic>
        <p:nvPicPr>
          <p:cNvPr id="46" name="Google Shape;46;p33"/>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47" name="Google Shape;47;p33"/>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spTree>
      <p:nvGrpSpPr>
        <p:cNvPr id="48" name="Shape 48"/>
        <p:cNvGrpSpPr/>
        <p:nvPr/>
      </p:nvGrpSpPr>
      <p:grpSpPr>
        <a:xfrm>
          <a:off x="0" y="0"/>
          <a:ext cx="0" cy="0"/>
          <a:chOff x="0" y="0"/>
          <a:chExt cx="0" cy="0"/>
        </a:xfrm>
      </p:grpSpPr>
      <p:sp>
        <p:nvSpPr>
          <p:cNvPr id="49" name="Google Shape;49;p31"/>
          <p:cNvSpPr/>
          <p:nvPr/>
        </p:nvSpPr>
        <p:spPr>
          <a:xfrm>
            <a:off x="0" y="0"/>
            <a:ext cx="12209103" cy="2194560"/>
          </a:xfrm>
          <a:prstGeom prst="rect">
            <a:avLst/>
          </a:prstGeom>
          <a:solidFill>
            <a:srgbClr val="0192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Arial"/>
              <a:ea typeface="Arial"/>
              <a:cs typeface="Arial"/>
              <a:sym typeface="Arial"/>
            </a:endParaRPr>
          </a:p>
        </p:txBody>
      </p:sp>
      <p:sp>
        <p:nvSpPr>
          <p:cNvPr id="50" name="Google Shape;50;p31"/>
          <p:cNvSpPr txBox="1"/>
          <p:nvPr>
            <p:ph idx="1" type="body"/>
          </p:nvPr>
        </p:nvSpPr>
        <p:spPr>
          <a:xfrm>
            <a:off x="4437108" y="3929191"/>
            <a:ext cx="6560572" cy="338948"/>
          </a:xfrm>
          <a:prstGeom prst="rect">
            <a:avLst/>
          </a:prstGeom>
          <a:noFill/>
          <a:ln>
            <a:noFill/>
          </a:ln>
        </p:spPr>
        <p:txBody>
          <a:bodyPr anchorCtr="0" anchor="ctr" bIns="45700" lIns="91425" spcFirstLastPara="1" rIns="91425" wrap="square" tIns="45700">
            <a:noAutofit/>
          </a:bodyPr>
          <a:lstStyle>
            <a:lvl1pPr indent="-228600" lvl="0" marL="4572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indent="-228600" lvl="1" marL="914400" algn="l">
              <a:lnSpc>
                <a:spcPct val="150000"/>
              </a:lnSpc>
              <a:spcBef>
                <a:spcPts val="600"/>
              </a:spcBef>
              <a:spcAft>
                <a:spcPts val="0"/>
              </a:spcAft>
              <a:buSzPts val="1840"/>
              <a:buNone/>
              <a:defRPr sz="2000">
                <a:solidFill>
                  <a:srgbClr val="888888"/>
                </a:solidFill>
              </a:defRPr>
            </a:lvl2pPr>
            <a:lvl3pPr indent="-228600" lvl="2" marL="1371600" algn="l">
              <a:lnSpc>
                <a:spcPct val="150000"/>
              </a:lnSpc>
              <a:spcBef>
                <a:spcPts val="600"/>
              </a:spcBef>
              <a:spcAft>
                <a:spcPts val="0"/>
              </a:spcAft>
              <a:buSzPts val="1656"/>
              <a:buNone/>
              <a:defRPr sz="1800">
                <a:solidFill>
                  <a:srgbClr val="888888"/>
                </a:solidFill>
              </a:defRPr>
            </a:lvl3pPr>
            <a:lvl4pPr indent="-228600" lvl="3" marL="1828800" algn="l">
              <a:lnSpc>
                <a:spcPct val="150000"/>
              </a:lnSpc>
              <a:spcBef>
                <a:spcPts val="600"/>
              </a:spcBef>
              <a:spcAft>
                <a:spcPts val="0"/>
              </a:spcAft>
              <a:buSzPts val="1472"/>
              <a:buNone/>
              <a:defRPr sz="1600">
                <a:solidFill>
                  <a:srgbClr val="888888"/>
                </a:solidFill>
              </a:defRPr>
            </a:lvl4pPr>
            <a:lvl5pPr indent="-228600" lvl="4" marL="2286000" algn="l">
              <a:lnSpc>
                <a:spcPct val="150000"/>
              </a:lnSpc>
              <a:spcBef>
                <a:spcPts val="600"/>
              </a:spcBef>
              <a:spcAft>
                <a:spcPts val="0"/>
              </a:spcAft>
              <a:buSzPts val="1472"/>
              <a:buNone/>
              <a:defRPr sz="1600">
                <a:solidFill>
                  <a:srgbClr val="888888"/>
                </a:solidFill>
              </a:defRPr>
            </a:lvl5pPr>
            <a:lvl6pPr indent="-228600" lvl="5" marL="2743200" algn="l">
              <a:lnSpc>
                <a:spcPct val="100000"/>
              </a:lnSpc>
              <a:spcBef>
                <a:spcPts val="600"/>
              </a:spcBef>
              <a:spcAft>
                <a:spcPts val="0"/>
              </a:spcAft>
              <a:buSzPts val="1472"/>
              <a:buNone/>
              <a:defRPr sz="1600">
                <a:solidFill>
                  <a:srgbClr val="888888"/>
                </a:solidFill>
              </a:defRPr>
            </a:lvl6pPr>
            <a:lvl7pPr indent="-228600" lvl="6" marL="3200400" algn="l">
              <a:lnSpc>
                <a:spcPct val="100000"/>
              </a:lnSpc>
              <a:spcBef>
                <a:spcPts val="600"/>
              </a:spcBef>
              <a:spcAft>
                <a:spcPts val="0"/>
              </a:spcAft>
              <a:buSzPts val="1472"/>
              <a:buNone/>
              <a:defRPr sz="1600">
                <a:solidFill>
                  <a:srgbClr val="888888"/>
                </a:solidFill>
              </a:defRPr>
            </a:lvl7pPr>
            <a:lvl8pPr indent="-228600" lvl="7" marL="3657600" algn="l">
              <a:lnSpc>
                <a:spcPct val="100000"/>
              </a:lnSpc>
              <a:spcBef>
                <a:spcPts val="600"/>
              </a:spcBef>
              <a:spcAft>
                <a:spcPts val="0"/>
              </a:spcAft>
              <a:buSzPts val="1472"/>
              <a:buNone/>
              <a:defRPr sz="1600">
                <a:solidFill>
                  <a:srgbClr val="888888"/>
                </a:solidFill>
              </a:defRPr>
            </a:lvl8pPr>
            <a:lvl9pPr indent="-228600" lvl="8" marL="4114800" algn="l">
              <a:lnSpc>
                <a:spcPct val="100000"/>
              </a:lnSpc>
              <a:spcBef>
                <a:spcPts val="600"/>
              </a:spcBef>
              <a:spcAft>
                <a:spcPts val="600"/>
              </a:spcAft>
              <a:buSzPts val="1472"/>
              <a:buNone/>
              <a:defRPr sz="1600">
                <a:solidFill>
                  <a:srgbClr val="888888"/>
                </a:solidFill>
              </a:defRPr>
            </a:lvl9pPr>
          </a:lstStyle>
          <a:p/>
        </p:txBody>
      </p:sp>
      <p:sp>
        <p:nvSpPr>
          <p:cNvPr id="51" name="Google Shape;51;p31"/>
          <p:cNvSpPr txBox="1"/>
          <p:nvPr/>
        </p:nvSpPr>
        <p:spPr>
          <a:xfrm>
            <a:off x="4437107" y="3216821"/>
            <a:ext cx="656057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9267"/>
              </a:buClr>
              <a:buSzPts val="3200"/>
              <a:buFont typeface="Arial"/>
              <a:buNone/>
            </a:pPr>
            <a:r>
              <a:rPr b="1" i="0" lang="en-GB" sz="3200" u="none" cap="none" strike="noStrike">
                <a:solidFill>
                  <a:srgbClr val="019267"/>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cxnSp>
        <p:nvCxnSpPr>
          <p:cNvPr id="52" name="Google Shape;52;p31"/>
          <p:cNvCxnSpPr/>
          <p:nvPr/>
        </p:nvCxnSpPr>
        <p:spPr>
          <a:xfrm>
            <a:off x="4078546" y="2797598"/>
            <a:ext cx="0" cy="3600000"/>
          </a:xfrm>
          <a:prstGeom prst="straightConnector1">
            <a:avLst/>
          </a:prstGeom>
          <a:noFill/>
          <a:ln cap="flat" cmpd="sng" w="15875">
            <a:solidFill>
              <a:srgbClr val="D8D8D8"/>
            </a:solidFill>
            <a:prstDash val="solid"/>
            <a:round/>
            <a:headEnd len="sm" w="sm" type="none"/>
            <a:tailEnd len="sm" w="sm" type="none"/>
          </a:ln>
        </p:spPr>
      </p:cxnSp>
      <p:sp>
        <p:nvSpPr>
          <p:cNvPr id="53" name="Google Shape;53;p31"/>
          <p:cNvSpPr txBox="1"/>
          <p:nvPr/>
        </p:nvSpPr>
        <p:spPr>
          <a:xfrm>
            <a:off x="522381" y="4045360"/>
            <a:ext cx="2953990" cy="2114778"/>
          </a:xfrm>
          <a:prstGeom prst="rect">
            <a:avLst/>
          </a:prstGeom>
          <a:noFill/>
          <a:ln>
            <a:noFill/>
          </a:ln>
        </p:spPr>
        <p:txBody>
          <a:bodyPr anchorCtr="0" anchor="t" bIns="0" lIns="0" spcFirstLastPara="1" rIns="0" wrap="square" tIns="0">
            <a:noAutofit/>
          </a:bodyPr>
          <a:lstStyle/>
          <a:p>
            <a:pPr indent="0" lvl="0" marL="0" marR="0" rtl="0" algn="just">
              <a:lnSpc>
                <a:spcPct val="15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b="0" i="0" sz="1400" u="none" cap="none" strike="noStrike">
              <a:solidFill>
                <a:srgbClr val="000000"/>
              </a:solidFill>
              <a:latin typeface="Arial"/>
              <a:ea typeface="Arial"/>
              <a:cs typeface="Arial"/>
              <a:sym typeface="Arial"/>
            </a:endParaRPr>
          </a:p>
        </p:txBody>
      </p:sp>
      <p:pic>
        <p:nvPicPr>
          <p:cNvPr id="54" name="Google Shape;54;p31"/>
          <p:cNvPicPr preferRelativeResize="0"/>
          <p:nvPr/>
        </p:nvPicPr>
        <p:blipFill rotWithShape="1">
          <a:blip r:embed="rId2">
            <a:alphaModFix/>
          </a:blip>
          <a:srcRect b="0" l="0" r="0" t="0"/>
          <a:stretch/>
        </p:blipFill>
        <p:spPr>
          <a:xfrm>
            <a:off x="4089968" y="368970"/>
            <a:ext cx="3935903" cy="1456620"/>
          </a:xfrm>
          <a:prstGeom prst="rect">
            <a:avLst/>
          </a:prstGeom>
          <a:noFill/>
          <a:ln>
            <a:noFill/>
          </a:ln>
        </p:spPr>
      </p:pic>
      <p:grpSp>
        <p:nvGrpSpPr>
          <p:cNvPr id="55" name="Google Shape;55;p31"/>
          <p:cNvGrpSpPr/>
          <p:nvPr/>
        </p:nvGrpSpPr>
        <p:grpSpPr>
          <a:xfrm>
            <a:off x="4437107" y="4717008"/>
            <a:ext cx="6806117" cy="1443130"/>
            <a:chOff x="613411" y="5159715"/>
            <a:chExt cx="6806117" cy="1443130"/>
          </a:xfrm>
        </p:grpSpPr>
        <p:sp>
          <p:nvSpPr>
            <p:cNvPr id="56" name="Google Shape;56;p31"/>
            <p:cNvSpPr txBox="1"/>
            <p:nvPr/>
          </p:nvSpPr>
          <p:spPr>
            <a:xfrm>
              <a:off x="613411" y="5159715"/>
              <a:ext cx="16040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9267"/>
                </a:buClr>
                <a:buSzPts val="1800"/>
                <a:buFont typeface="Arial"/>
                <a:buNone/>
              </a:pPr>
              <a:r>
                <a:rPr b="0" i="0" lang="en-GB" sz="1800" u="none" cap="none" strike="noStrike">
                  <a:solidFill>
                    <a:srgbClr val="019267"/>
                  </a:solidFill>
                  <a:latin typeface="Arial"/>
                  <a:ea typeface="Arial"/>
                  <a:cs typeface="Arial"/>
                  <a:sym typeface="Arial"/>
                </a:rPr>
                <a:t>Learn more:</a:t>
              </a:r>
              <a:endParaRPr b="0" i="0" sz="1400" u="none" cap="none" strike="noStrike">
                <a:solidFill>
                  <a:srgbClr val="000000"/>
                </a:solidFill>
                <a:latin typeface="Arial"/>
                <a:ea typeface="Arial"/>
                <a:cs typeface="Arial"/>
                <a:sym typeface="Arial"/>
              </a:endParaRPr>
            </a:p>
          </p:txBody>
        </p:sp>
        <p:pic>
          <p:nvPicPr>
            <p:cNvPr id="57" name="Google Shape;57;p31"/>
            <p:cNvPicPr preferRelativeResize="0"/>
            <p:nvPr/>
          </p:nvPicPr>
          <p:blipFill rotWithShape="1">
            <a:blip r:embed="rId3">
              <a:alphaModFix/>
            </a:blip>
            <a:srcRect b="0" l="0" r="0" t="0"/>
            <a:stretch/>
          </p:blipFill>
          <p:spPr>
            <a:xfrm>
              <a:off x="4682160" y="5825341"/>
              <a:ext cx="334157" cy="270026"/>
            </a:xfrm>
            <a:prstGeom prst="rect">
              <a:avLst/>
            </a:prstGeom>
            <a:noFill/>
            <a:ln>
              <a:noFill/>
            </a:ln>
          </p:spPr>
        </p:pic>
        <p:sp>
          <p:nvSpPr>
            <p:cNvPr id="58" name="Google Shape;58;p31"/>
            <p:cNvSpPr txBox="1"/>
            <p:nvPr/>
          </p:nvSpPr>
          <p:spPr>
            <a:xfrm>
              <a:off x="4984053" y="5730449"/>
              <a:ext cx="24354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800"/>
                <a:buFont typeface="Arial"/>
                <a:buNone/>
              </a:pPr>
              <a:r>
                <a:rPr b="0" i="0" lang="en-GB" sz="1800" u="sng" cap="none" strike="noStrike">
                  <a:solidFill>
                    <a:schemeClr val="hlink"/>
                  </a:solidFill>
                  <a:latin typeface="Arial"/>
                  <a:ea typeface="Arial"/>
                  <a:cs typeface="Arial"/>
                  <a:sym typeface="Arial"/>
                  <a:hlinkClick r:id="rId4"/>
                </a:rPr>
                <a:t>@NBS_EduWORLD</a:t>
              </a:r>
              <a:endParaRPr b="0" i="0" sz="1800" u="none" cap="none" strike="noStrike">
                <a:solidFill>
                  <a:srgbClr val="7F7F7F"/>
                </a:solidFill>
                <a:latin typeface="Arial"/>
                <a:ea typeface="Arial"/>
                <a:cs typeface="Arial"/>
                <a:sym typeface="Arial"/>
              </a:endParaRPr>
            </a:p>
          </p:txBody>
        </p:sp>
        <p:sp>
          <p:nvSpPr>
            <p:cNvPr id="59" name="Google Shape;59;p31"/>
            <p:cNvSpPr/>
            <p:nvPr/>
          </p:nvSpPr>
          <p:spPr>
            <a:xfrm>
              <a:off x="1115330" y="5620489"/>
              <a:ext cx="250581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C897"/>
                </a:buClr>
                <a:buSzPts val="1800"/>
                <a:buFont typeface="Arial"/>
                <a:buNone/>
              </a:pPr>
              <a:r>
                <a:rPr b="0" i="0" lang="en-GB" sz="1800" u="sng" cap="none" strike="noStrike">
                  <a:solidFill>
                    <a:schemeClr val="hlink"/>
                  </a:solidFill>
                  <a:latin typeface="Arial"/>
                  <a:ea typeface="Arial"/>
                  <a:cs typeface="Arial"/>
                  <a:sym typeface="Arial"/>
                  <a:hlinkClick r:id="rId5"/>
                </a:rPr>
                <a:t>https://nbseduworld.eu</a:t>
              </a:r>
              <a:endParaRPr b="0" i="0" sz="1800" u="sng" cap="none" strike="noStrike">
                <a:solidFill>
                  <a:srgbClr val="00C897"/>
                </a:solidFill>
                <a:latin typeface="Arial"/>
                <a:ea typeface="Arial"/>
                <a:cs typeface="Arial"/>
                <a:sym typeface="Arial"/>
              </a:endParaRPr>
            </a:p>
          </p:txBody>
        </p:sp>
        <p:pic>
          <p:nvPicPr>
            <p:cNvPr id="60" name="Google Shape;60;p31"/>
            <p:cNvPicPr preferRelativeResize="0"/>
            <p:nvPr/>
          </p:nvPicPr>
          <p:blipFill rotWithShape="1">
            <a:blip r:embed="rId6">
              <a:alphaModFix/>
            </a:blip>
            <a:srcRect b="0" l="0" r="0" t="0"/>
            <a:stretch/>
          </p:blipFill>
          <p:spPr>
            <a:xfrm>
              <a:off x="724023" y="5623961"/>
              <a:ext cx="351584" cy="351584"/>
            </a:xfrm>
            <a:prstGeom prst="rect">
              <a:avLst/>
            </a:prstGeom>
            <a:noFill/>
            <a:ln>
              <a:noFill/>
            </a:ln>
          </p:spPr>
        </p:pic>
        <p:pic>
          <p:nvPicPr>
            <p:cNvPr id="61" name="Google Shape;61;p31"/>
            <p:cNvPicPr preferRelativeResize="0"/>
            <p:nvPr/>
          </p:nvPicPr>
          <p:blipFill rotWithShape="1">
            <a:blip r:embed="rId7">
              <a:alphaModFix/>
            </a:blip>
            <a:srcRect b="0" l="0" r="0" t="0"/>
            <a:stretch/>
          </p:blipFill>
          <p:spPr>
            <a:xfrm>
              <a:off x="4649897" y="5274380"/>
              <a:ext cx="369332" cy="369332"/>
            </a:xfrm>
            <a:prstGeom prst="rect">
              <a:avLst/>
            </a:prstGeom>
            <a:noFill/>
            <a:ln>
              <a:noFill/>
            </a:ln>
          </p:spPr>
        </p:pic>
        <p:sp>
          <p:nvSpPr>
            <p:cNvPr id="62" name="Google Shape;62;p31"/>
            <p:cNvSpPr txBox="1"/>
            <p:nvPr/>
          </p:nvSpPr>
          <p:spPr>
            <a:xfrm>
              <a:off x="5019229" y="5276817"/>
              <a:ext cx="20773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800"/>
                <a:buFont typeface="Arial"/>
                <a:buNone/>
              </a:pPr>
              <a:r>
                <a:rPr b="0" i="0" lang="en-GB" sz="1800" u="sng" cap="none" strike="noStrike">
                  <a:solidFill>
                    <a:schemeClr val="hlink"/>
                  </a:solidFill>
                  <a:latin typeface="Arial"/>
                  <a:ea typeface="Arial"/>
                  <a:cs typeface="Arial"/>
                  <a:sym typeface="Arial"/>
                  <a:hlinkClick r:id="rId8"/>
                </a:rPr>
                <a:t>NBS EduWORLD</a:t>
              </a:r>
              <a:endParaRPr b="0" i="0" sz="1800" u="sng" cap="none" strike="noStrike">
                <a:solidFill>
                  <a:srgbClr val="7F7F7F"/>
                </a:solidFill>
                <a:latin typeface="Arial"/>
                <a:ea typeface="Arial"/>
                <a:cs typeface="Arial"/>
                <a:sym typeface="Arial"/>
              </a:endParaRPr>
            </a:p>
          </p:txBody>
        </p:sp>
        <p:sp>
          <p:nvSpPr>
            <p:cNvPr id="63" name="Google Shape;63;p31"/>
            <p:cNvSpPr/>
            <p:nvPr/>
          </p:nvSpPr>
          <p:spPr>
            <a:xfrm>
              <a:off x="1115329" y="6099177"/>
              <a:ext cx="241925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4EF5"/>
                </a:buClr>
                <a:buSzPts val="1800"/>
                <a:buFont typeface="Arial"/>
                <a:buNone/>
              </a:pPr>
              <a:r>
                <a:rPr b="0" i="0" lang="en-GB" sz="1800" u="sng" cap="none" strike="noStrike">
                  <a:solidFill>
                    <a:schemeClr val="hlink"/>
                  </a:solidFill>
                  <a:latin typeface="Arial"/>
                  <a:ea typeface="Arial"/>
                  <a:cs typeface="Arial"/>
                  <a:sym typeface="Arial"/>
                  <a:hlinkClick r:id="rId9"/>
                </a:rPr>
                <a:t>info@nbseduworld.eu</a:t>
              </a:r>
              <a:endParaRPr b="0" i="0" sz="1800" u="sng" cap="none" strike="noStrike">
                <a:solidFill>
                  <a:srgbClr val="004EF5"/>
                </a:solidFill>
                <a:latin typeface="Arial"/>
                <a:ea typeface="Arial"/>
                <a:cs typeface="Arial"/>
                <a:sym typeface="Arial"/>
              </a:endParaRPr>
            </a:p>
          </p:txBody>
        </p:sp>
        <p:pic>
          <p:nvPicPr>
            <p:cNvPr id="64" name="Google Shape;64;p31"/>
            <p:cNvPicPr preferRelativeResize="0"/>
            <p:nvPr/>
          </p:nvPicPr>
          <p:blipFill rotWithShape="1">
            <a:blip r:embed="rId10">
              <a:alphaModFix/>
            </a:blip>
            <a:srcRect b="0" l="0" r="0" t="0"/>
            <a:stretch/>
          </p:blipFill>
          <p:spPr>
            <a:xfrm>
              <a:off x="713459" y="6122433"/>
              <a:ext cx="362148" cy="362148"/>
            </a:xfrm>
            <a:prstGeom prst="rect">
              <a:avLst/>
            </a:prstGeom>
            <a:noFill/>
            <a:ln>
              <a:noFill/>
            </a:ln>
          </p:spPr>
        </p:pic>
        <p:sp>
          <p:nvSpPr>
            <p:cNvPr id="65" name="Google Shape;65;p31"/>
            <p:cNvSpPr txBox="1"/>
            <p:nvPr/>
          </p:nvSpPr>
          <p:spPr>
            <a:xfrm>
              <a:off x="5019229" y="6233513"/>
              <a:ext cx="20773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800"/>
                <a:buFont typeface="Arial"/>
                <a:buNone/>
              </a:pPr>
              <a:r>
                <a:rPr b="0" i="0" lang="en-GB" sz="1800" u="sng" cap="none" strike="noStrike">
                  <a:solidFill>
                    <a:schemeClr val="hlink"/>
                  </a:solidFill>
                  <a:latin typeface="Arial"/>
                  <a:ea typeface="Arial"/>
                  <a:cs typeface="Arial"/>
                  <a:sym typeface="Arial"/>
                  <a:hlinkClick r:id="rId11"/>
                </a:rPr>
                <a:t>NBS EDUWORLD</a:t>
              </a:r>
              <a:endParaRPr b="0" i="0" sz="1800" u="none" cap="none" strike="noStrike">
                <a:solidFill>
                  <a:srgbClr val="7F7F7F"/>
                </a:solidFill>
                <a:latin typeface="Arial"/>
                <a:ea typeface="Arial"/>
                <a:cs typeface="Arial"/>
                <a:sym typeface="Arial"/>
              </a:endParaRPr>
            </a:p>
          </p:txBody>
        </p:sp>
        <p:pic>
          <p:nvPicPr>
            <p:cNvPr id="66" name="Google Shape;66;p31"/>
            <p:cNvPicPr preferRelativeResize="0"/>
            <p:nvPr/>
          </p:nvPicPr>
          <p:blipFill rotWithShape="1">
            <a:blip r:embed="rId12">
              <a:alphaModFix/>
            </a:blip>
            <a:srcRect b="0" l="0" r="0" t="0"/>
            <a:stretch/>
          </p:blipFill>
          <p:spPr>
            <a:xfrm>
              <a:off x="4682160" y="6247962"/>
              <a:ext cx="335887" cy="335887"/>
            </a:xfrm>
            <a:prstGeom prst="rect">
              <a:avLst/>
            </a:prstGeom>
            <a:noFill/>
            <a:ln>
              <a:noFill/>
            </a:ln>
          </p:spPr>
        </p:pic>
      </p:grpSp>
      <p:pic>
        <p:nvPicPr>
          <p:cNvPr id="67" name="Google Shape;67;p31"/>
          <p:cNvPicPr preferRelativeResize="0"/>
          <p:nvPr/>
        </p:nvPicPr>
        <p:blipFill rotWithShape="1">
          <a:blip r:embed="rId13">
            <a:alphaModFix/>
          </a:blip>
          <a:srcRect b="0" l="0" r="0" t="0"/>
          <a:stretch/>
        </p:blipFill>
        <p:spPr>
          <a:xfrm>
            <a:off x="520647" y="3216821"/>
            <a:ext cx="3088727" cy="648000"/>
          </a:xfrm>
          <a:prstGeom prst="rect">
            <a:avLst/>
          </a:prstGeom>
          <a:noFill/>
          <a:ln>
            <a:noFill/>
          </a:ln>
        </p:spPr>
      </p:pic>
    </p:spTree>
  </p:cSld>
  <p:clrMapOvr>
    <a:masterClrMapping/>
  </p:clrMapOvr>
  <p:extLst>
    <p:ext uri="{DCECCB84-F9BA-43D5-87BE-67443E8EF086}">
      <p15:sldGuideLst>
        <p15:guide id="1" orient="horz" pos="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bg>
      <p:bgPr>
        <a:blipFill>
          <a:blip r:embed="rId2">
            <a:alphaModFix amt="50000"/>
          </a:blip>
          <a:stretch>
            <a:fillRect/>
          </a:stretch>
        </a:blipFill>
      </p:bgPr>
    </p:bg>
    <p:spTree>
      <p:nvGrpSpPr>
        <p:cNvPr id="68" name="Shape 68"/>
        <p:cNvGrpSpPr/>
        <p:nvPr/>
      </p:nvGrpSpPr>
      <p:grpSpPr>
        <a:xfrm>
          <a:off x="0" y="0"/>
          <a:ext cx="0" cy="0"/>
          <a:chOff x="0" y="0"/>
          <a:chExt cx="0" cy="0"/>
        </a:xfrm>
      </p:grpSpPr>
      <p:sp>
        <p:nvSpPr>
          <p:cNvPr id="69" name="Google Shape;69;p32"/>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lnSpc>
                <a:spcPct val="150000"/>
              </a:lnSpc>
              <a:spcBef>
                <a:spcPts val="360"/>
              </a:spcBef>
              <a:spcAft>
                <a:spcPts val="0"/>
              </a:spcAft>
              <a:buClr>
                <a:srgbClr val="00C897"/>
              </a:buClr>
              <a:buSzPts val="1656"/>
              <a:buChar char="◼"/>
              <a:defRPr/>
            </a:lvl1pPr>
            <a:lvl2pPr indent="-322072" lvl="1" marL="914400" algn="l">
              <a:lnSpc>
                <a:spcPct val="150000"/>
              </a:lnSpc>
              <a:spcBef>
                <a:spcPts val="600"/>
              </a:spcBef>
              <a:spcAft>
                <a:spcPts val="0"/>
              </a:spcAft>
              <a:buClr>
                <a:srgbClr val="00C897"/>
              </a:buClr>
              <a:buSzPts val="1472"/>
              <a:buChar char="◼"/>
              <a:defRPr/>
            </a:lvl2pPr>
            <a:lvl3pPr indent="-310388" lvl="2" marL="1371600" algn="l">
              <a:lnSpc>
                <a:spcPct val="150000"/>
              </a:lnSpc>
              <a:spcBef>
                <a:spcPts val="600"/>
              </a:spcBef>
              <a:spcAft>
                <a:spcPts val="0"/>
              </a:spcAft>
              <a:buClr>
                <a:srgbClr val="00C897"/>
              </a:buClr>
              <a:buSzPts val="1288"/>
              <a:buChar char="◼"/>
              <a:defRPr/>
            </a:lvl3pPr>
            <a:lvl4pPr indent="-298703" lvl="3" marL="1828800" algn="l">
              <a:lnSpc>
                <a:spcPct val="150000"/>
              </a:lnSpc>
              <a:spcBef>
                <a:spcPts val="600"/>
              </a:spcBef>
              <a:spcAft>
                <a:spcPts val="0"/>
              </a:spcAft>
              <a:buClr>
                <a:srgbClr val="00C897"/>
              </a:buClr>
              <a:buSzPts val="1104"/>
              <a:buChar char="◼"/>
              <a:defRPr/>
            </a:lvl4pPr>
            <a:lvl5pPr indent="-298704" lvl="4" marL="2286000" algn="l">
              <a:lnSpc>
                <a:spcPct val="150000"/>
              </a:lnSpc>
              <a:spcBef>
                <a:spcPts val="600"/>
              </a:spcBef>
              <a:spcAft>
                <a:spcPts val="0"/>
              </a:spcAft>
              <a:buClr>
                <a:srgbClr val="00C897"/>
              </a:buClr>
              <a:buSzPts val="1104"/>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1" name="Google Shape;71;p32"/>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72" name="Google Shape;72;p32"/>
          <p:cNvPicPr preferRelativeResize="0"/>
          <p:nvPr/>
        </p:nvPicPr>
        <p:blipFill rotWithShape="1">
          <a:blip r:embed="rId3">
            <a:alphaModFix/>
          </a:blip>
          <a:srcRect b="0" l="0" r="0" t="0"/>
          <a:stretch/>
        </p:blipFill>
        <p:spPr>
          <a:xfrm>
            <a:off x="10958381" y="6264801"/>
            <a:ext cx="252343" cy="252343"/>
          </a:xfrm>
          <a:prstGeom prst="rect">
            <a:avLst/>
          </a:prstGeom>
          <a:noFill/>
          <a:ln>
            <a:noFill/>
          </a:ln>
        </p:spPr>
      </p:pic>
      <p:pic>
        <p:nvPicPr>
          <p:cNvPr id="73" name="Google Shape;73;p32"/>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74" name="Google Shape;74;p32"/>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mt="50000"/>
          </a:blip>
          <a:stretch>
            <a:fillRect/>
          </a:stretch>
        </a:blipFill>
      </p:bgPr>
    </p:bg>
    <p:spTree>
      <p:nvGrpSpPr>
        <p:cNvPr id="75" name="Shape 75"/>
        <p:cNvGrpSpPr/>
        <p:nvPr/>
      </p:nvGrpSpPr>
      <p:grpSpPr>
        <a:xfrm>
          <a:off x="0" y="0"/>
          <a:ext cx="0" cy="0"/>
          <a:chOff x="0" y="0"/>
          <a:chExt cx="0" cy="0"/>
        </a:xfrm>
      </p:grpSpPr>
      <p:sp>
        <p:nvSpPr>
          <p:cNvPr id="76" name="Google Shape;76;p34"/>
          <p:cNvSpPr txBox="1"/>
          <p:nvPr>
            <p:ph type="title"/>
          </p:nvPr>
        </p:nvSpPr>
        <p:spPr>
          <a:xfrm>
            <a:off x="581193" y="1000316"/>
            <a:ext cx="11029616" cy="71767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8" name="Google Shape;78;p34"/>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9" name="Google Shape;79;p34"/>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34"/>
          <p:cNvSpPr txBox="1"/>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81" name="Google Shape;81;p34"/>
          <p:cNvPicPr preferRelativeResize="0"/>
          <p:nvPr/>
        </p:nvPicPr>
        <p:blipFill rotWithShape="1">
          <a:blip r:embed="rId3">
            <a:alphaModFix/>
          </a:blip>
          <a:srcRect b="0" l="0" r="0" t="0"/>
          <a:stretch/>
        </p:blipFill>
        <p:spPr>
          <a:xfrm>
            <a:off x="10958381" y="6264801"/>
            <a:ext cx="252343" cy="252343"/>
          </a:xfrm>
          <a:prstGeom prst="rect">
            <a:avLst/>
          </a:prstGeom>
          <a:noFill/>
          <a:ln>
            <a:noFill/>
          </a:ln>
        </p:spPr>
      </p:pic>
      <p:pic>
        <p:nvPicPr>
          <p:cNvPr id="82" name="Google Shape;82;p34"/>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83" name="Google Shape;83;p34"/>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1"/>
        </a:solidFill>
      </p:bgPr>
    </p:bg>
    <p:spTree>
      <p:nvGrpSpPr>
        <p:cNvPr id="84" name="Shape 84"/>
        <p:cNvGrpSpPr/>
        <p:nvPr/>
      </p:nvGrpSpPr>
      <p:grpSpPr>
        <a:xfrm>
          <a:off x="0" y="0"/>
          <a:ext cx="0" cy="0"/>
          <a:chOff x="0" y="0"/>
          <a:chExt cx="0" cy="0"/>
        </a:xfrm>
      </p:grpSpPr>
      <p:pic>
        <p:nvPicPr>
          <p:cNvPr id="85" name="Google Shape;85;p35"/>
          <p:cNvPicPr preferRelativeResize="0"/>
          <p:nvPr/>
        </p:nvPicPr>
        <p:blipFill rotWithShape="1">
          <a:blip r:embed="rId2">
            <a:alphaModFix/>
          </a:blip>
          <a:srcRect b="0" l="0" r="0" t="0"/>
          <a:stretch/>
        </p:blipFill>
        <p:spPr>
          <a:xfrm>
            <a:off x="7345680" y="0"/>
            <a:ext cx="4846320" cy="6858000"/>
          </a:xfrm>
          <a:prstGeom prst="rect">
            <a:avLst/>
          </a:prstGeom>
          <a:noFill/>
          <a:ln>
            <a:noFill/>
          </a:ln>
        </p:spPr>
      </p:pic>
      <p:sp>
        <p:nvSpPr>
          <p:cNvPr id="86" name="Google Shape;86;p35"/>
          <p:cNvSpPr txBox="1"/>
          <p:nvPr>
            <p:ph type="ctrTitle"/>
          </p:nvPr>
        </p:nvSpPr>
        <p:spPr>
          <a:xfrm>
            <a:off x="647481" y="1754691"/>
            <a:ext cx="6505409" cy="177171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3600"/>
              <a:buFont typeface="Arial"/>
              <a:buNone/>
              <a:defRPr sz="3600">
                <a:solidFill>
                  <a:srgbClr val="01926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5"/>
          <p:cNvSpPr txBox="1"/>
          <p:nvPr>
            <p:ph idx="12" type="sldNum"/>
          </p:nvPr>
        </p:nvSpPr>
        <p:spPr>
          <a:xfrm>
            <a:off x="10558300" y="6029781"/>
            <a:ext cx="101644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88" name="Google Shape;88;p35"/>
          <p:cNvSpPr/>
          <p:nvPr/>
        </p:nvSpPr>
        <p:spPr>
          <a:xfrm>
            <a:off x="3553098" y="5886659"/>
            <a:ext cx="8021642" cy="85408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b="0" i="0" sz="1100" u="none" cap="none" strike="noStrike">
              <a:solidFill>
                <a:schemeClr val="dk1"/>
              </a:solidFill>
              <a:latin typeface="Arial"/>
              <a:ea typeface="Arial"/>
              <a:cs typeface="Arial"/>
              <a:sym typeface="Arial"/>
            </a:endParaRPr>
          </a:p>
        </p:txBody>
      </p:sp>
      <p:sp>
        <p:nvSpPr>
          <p:cNvPr id="89" name="Google Shape;89;p35"/>
          <p:cNvSpPr txBox="1"/>
          <p:nvPr>
            <p:ph idx="1" type="body"/>
          </p:nvPr>
        </p:nvSpPr>
        <p:spPr>
          <a:xfrm>
            <a:off x="647481" y="4368185"/>
            <a:ext cx="6200128" cy="338948"/>
          </a:xfrm>
          <a:prstGeom prst="rect">
            <a:avLst/>
          </a:prstGeom>
          <a:noFill/>
          <a:ln>
            <a:noFill/>
          </a:ln>
        </p:spPr>
        <p:txBody>
          <a:bodyPr anchorCtr="0" anchor="ctr" bIns="45700" lIns="91425" spcFirstLastPara="1" rIns="91425" wrap="square" tIns="45700">
            <a:noAutofit/>
          </a:bodyPr>
          <a:lstStyle>
            <a:lvl1pPr indent="-228600" lvl="0" marL="4572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indent="-228600" lvl="1" marL="914400" algn="l">
              <a:lnSpc>
                <a:spcPct val="150000"/>
              </a:lnSpc>
              <a:spcBef>
                <a:spcPts val="600"/>
              </a:spcBef>
              <a:spcAft>
                <a:spcPts val="0"/>
              </a:spcAft>
              <a:buSzPts val="1840"/>
              <a:buNone/>
              <a:defRPr sz="2000">
                <a:solidFill>
                  <a:srgbClr val="888888"/>
                </a:solidFill>
              </a:defRPr>
            </a:lvl2pPr>
            <a:lvl3pPr indent="-228600" lvl="2" marL="1371600" algn="l">
              <a:lnSpc>
                <a:spcPct val="150000"/>
              </a:lnSpc>
              <a:spcBef>
                <a:spcPts val="600"/>
              </a:spcBef>
              <a:spcAft>
                <a:spcPts val="0"/>
              </a:spcAft>
              <a:buSzPts val="1656"/>
              <a:buNone/>
              <a:defRPr sz="1800">
                <a:solidFill>
                  <a:srgbClr val="888888"/>
                </a:solidFill>
              </a:defRPr>
            </a:lvl3pPr>
            <a:lvl4pPr indent="-228600" lvl="3" marL="1828800" algn="l">
              <a:lnSpc>
                <a:spcPct val="150000"/>
              </a:lnSpc>
              <a:spcBef>
                <a:spcPts val="600"/>
              </a:spcBef>
              <a:spcAft>
                <a:spcPts val="0"/>
              </a:spcAft>
              <a:buSzPts val="1472"/>
              <a:buNone/>
              <a:defRPr sz="1600">
                <a:solidFill>
                  <a:srgbClr val="888888"/>
                </a:solidFill>
              </a:defRPr>
            </a:lvl4pPr>
            <a:lvl5pPr indent="-228600" lvl="4" marL="2286000" algn="l">
              <a:lnSpc>
                <a:spcPct val="150000"/>
              </a:lnSpc>
              <a:spcBef>
                <a:spcPts val="600"/>
              </a:spcBef>
              <a:spcAft>
                <a:spcPts val="0"/>
              </a:spcAft>
              <a:buSzPts val="1472"/>
              <a:buNone/>
              <a:defRPr sz="1600">
                <a:solidFill>
                  <a:srgbClr val="888888"/>
                </a:solidFill>
              </a:defRPr>
            </a:lvl5pPr>
            <a:lvl6pPr indent="-228600" lvl="5" marL="2743200" algn="l">
              <a:lnSpc>
                <a:spcPct val="100000"/>
              </a:lnSpc>
              <a:spcBef>
                <a:spcPts val="600"/>
              </a:spcBef>
              <a:spcAft>
                <a:spcPts val="0"/>
              </a:spcAft>
              <a:buSzPts val="1472"/>
              <a:buNone/>
              <a:defRPr sz="1600">
                <a:solidFill>
                  <a:srgbClr val="888888"/>
                </a:solidFill>
              </a:defRPr>
            </a:lvl6pPr>
            <a:lvl7pPr indent="-228600" lvl="6" marL="3200400" algn="l">
              <a:lnSpc>
                <a:spcPct val="100000"/>
              </a:lnSpc>
              <a:spcBef>
                <a:spcPts val="600"/>
              </a:spcBef>
              <a:spcAft>
                <a:spcPts val="0"/>
              </a:spcAft>
              <a:buSzPts val="1472"/>
              <a:buNone/>
              <a:defRPr sz="1600">
                <a:solidFill>
                  <a:srgbClr val="888888"/>
                </a:solidFill>
              </a:defRPr>
            </a:lvl7pPr>
            <a:lvl8pPr indent="-228600" lvl="7" marL="3657600" algn="l">
              <a:lnSpc>
                <a:spcPct val="100000"/>
              </a:lnSpc>
              <a:spcBef>
                <a:spcPts val="600"/>
              </a:spcBef>
              <a:spcAft>
                <a:spcPts val="0"/>
              </a:spcAft>
              <a:buSzPts val="1472"/>
              <a:buNone/>
              <a:defRPr sz="1600">
                <a:solidFill>
                  <a:srgbClr val="888888"/>
                </a:solidFill>
              </a:defRPr>
            </a:lvl8pPr>
            <a:lvl9pPr indent="-228600" lvl="8" marL="4114800" algn="l">
              <a:lnSpc>
                <a:spcPct val="100000"/>
              </a:lnSpc>
              <a:spcBef>
                <a:spcPts val="600"/>
              </a:spcBef>
              <a:spcAft>
                <a:spcPts val="600"/>
              </a:spcAft>
              <a:buSzPts val="1472"/>
              <a:buNone/>
              <a:defRPr sz="1600">
                <a:solidFill>
                  <a:srgbClr val="888888"/>
                </a:solidFill>
              </a:defRPr>
            </a:lvl9pPr>
          </a:lstStyle>
          <a:p/>
        </p:txBody>
      </p:sp>
      <p:sp>
        <p:nvSpPr>
          <p:cNvPr id="90" name="Google Shape;90;p35"/>
          <p:cNvSpPr txBox="1"/>
          <p:nvPr>
            <p:ph idx="2" type="body"/>
          </p:nvPr>
        </p:nvSpPr>
        <p:spPr>
          <a:xfrm>
            <a:off x="647481" y="4845828"/>
            <a:ext cx="6200128" cy="338948"/>
          </a:xfrm>
          <a:prstGeom prst="rect">
            <a:avLst/>
          </a:prstGeom>
          <a:noFill/>
          <a:ln>
            <a:noFill/>
          </a:ln>
        </p:spPr>
        <p:txBody>
          <a:bodyPr anchorCtr="0" anchor="ctr" bIns="45700" lIns="91425" spcFirstLastPara="1" rIns="91425" wrap="square" tIns="45700">
            <a:noAutofit/>
          </a:bodyPr>
          <a:lstStyle>
            <a:lvl1pPr indent="-228600" lvl="0" marL="4572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indent="-228600" lvl="1" marL="914400" algn="l">
              <a:lnSpc>
                <a:spcPct val="150000"/>
              </a:lnSpc>
              <a:spcBef>
                <a:spcPts val="600"/>
              </a:spcBef>
              <a:spcAft>
                <a:spcPts val="0"/>
              </a:spcAft>
              <a:buSzPts val="1840"/>
              <a:buNone/>
              <a:defRPr sz="2000">
                <a:solidFill>
                  <a:srgbClr val="888888"/>
                </a:solidFill>
              </a:defRPr>
            </a:lvl2pPr>
            <a:lvl3pPr indent="-228600" lvl="2" marL="1371600" algn="l">
              <a:lnSpc>
                <a:spcPct val="150000"/>
              </a:lnSpc>
              <a:spcBef>
                <a:spcPts val="600"/>
              </a:spcBef>
              <a:spcAft>
                <a:spcPts val="0"/>
              </a:spcAft>
              <a:buSzPts val="1656"/>
              <a:buNone/>
              <a:defRPr sz="1800">
                <a:solidFill>
                  <a:srgbClr val="888888"/>
                </a:solidFill>
              </a:defRPr>
            </a:lvl3pPr>
            <a:lvl4pPr indent="-228600" lvl="3" marL="1828800" algn="l">
              <a:lnSpc>
                <a:spcPct val="150000"/>
              </a:lnSpc>
              <a:spcBef>
                <a:spcPts val="600"/>
              </a:spcBef>
              <a:spcAft>
                <a:spcPts val="0"/>
              </a:spcAft>
              <a:buSzPts val="1472"/>
              <a:buNone/>
              <a:defRPr sz="1600">
                <a:solidFill>
                  <a:srgbClr val="888888"/>
                </a:solidFill>
              </a:defRPr>
            </a:lvl4pPr>
            <a:lvl5pPr indent="-228600" lvl="4" marL="2286000" algn="l">
              <a:lnSpc>
                <a:spcPct val="150000"/>
              </a:lnSpc>
              <a:spcBef>
                <a:spcPts val="600"/>
              </a:spcBef>
              <a:spcAft>
                <a:spcPts val="0"/>
              </a:spcAft>
              <a:buSzPts val="1472"/>
              <a:buNone/>
              <a:defRPr sz="1600">
                <a:solidFill>
                  <a:srgbClr val="888888"/>
                </a:solidFill>
              </a:defRPr>
            </a:lvl5pPr>
            <a:lvl6pPr indent="-228600" lvl="5" marL="2743200" algn="l">
              <a:lnSpc>
                <a:spcPct val="100000"/>
              </a:lnSpc>
              <a:spcBef>
                <a:spcPts val="600"/>
              </a:spcBef>
              <a:spcAft>
                <a:spcPts val="0"/>
              </a:spcAft>
              <a:buSzPts val="1472"/>
              <a:buNone/>
              <a:defRPr sz="1600">
                <a:solidFill>
                  <a:srgbClr val="888888"/>
                </a:solidFill>
              </a:defRPr>
            </a:lvl6pPr>
            <a:lvl7pPr indent="-228600" lvl="6" marL="3200400" algn="l">
              <a:lnSpc>
                <a:spcPct val="100000"/>
              </a:lnSpc>
              <a:spcBef>
                <a:spcPts val="600"/>
              </a:spcBef>
              <a:spcAft>
                <a:spcPts val="0"/>
              </a:spcAft>
              <a:buSzPts val="1472"/>
              <a:buNone/>
              <a:defRPr sz="1600">
                <a:solidFill>
                  <a:srgbClr val="888888"/>
                </a:solidFill>
              </a:defRPr>
            </a:lvl7pPr>
            <a:lvl8pPr indent="-228600" lvl="7" marL="3657600" algn="l">
              <a:lnSpc>
                <a:spcPct val="100000"/>
              </a:lnSpc>
              <a:spcBef>
                <a:spcPts val="600"/>
              </a:spcBef>
              <a:spcAft>
                <a:spcPts val="0"/>
              </a:spcAft>
              <a:buSzPts val="1472"/>
              <a:buNone/>
              <a:defRPr sz="1600">
                <a:solidFill>
                  <a:srgbClr val="888888"/>
                </a:solidFill>
              </a:defRPr>
            </a:lvl8pPr>
            <a:lvl9pPr indent="-228600" lvl="8" marL="4114800" algn="l">
              <a:lnSpc>
                <a:spcPct val="100000"/>
              </a:lnSpc>
              <a:spcBef>
                <a:spcPts val="600"/>
              </a:spcBef>
              <a:spcAft>
                <a:spcPts val="600"/>
              </a:spcAft>
              <a:buSzPts val="1472"/>
              <a:buNone/>
              <a:defRPr sz="1600">
                <a:solidFill>
                  <a:srgbClr val="888888"/>
                </a:solidFill>
              </a:defRPr>
            </a:lvl9pPr>
          </a:lstStyle>
          <a:p/>
        </p:txBody>
      </p:sp>
      <p:sp>
        <p:nvSpPr>
          <p:cNvPr id="91" name="Google Shape;91;p35"/>
          <p:cNvSpPr txBox="1"/>
          <p:nvPr>
            <p:ph idx="3" type="body"/>
          </p:nvPr>
        </p:nvSpPr>
        <p:spPr>
          <a:xfrm>
            <a:off x="647481" y="3902311"/>
            <a:ext cx="6200128" cy="338400"/>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360"/>
              </a:spcBef>
              <a:spcAft>
                <a:spcPts val="0"/>
              </a:spcAft>
              <a:buSzPts val="1656"/>
              <a:buNone/>
              <a:defRPr sz="1800">
                <a:solidFill>
                  <a:schemeClr val="dk1"/>
                </a:solidFill>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228600" lvl="4" marL="2286000" algn="l">
              <a:lnSpc>
                <a:spcPct val="150000"/>
              </a:lnSpc>
              <a:spcBef>
                <a:spcPts val="600"/>
              </a:spcBef>
              <a:spcAft>
                <a:spcPts val="0"/>
              </a:spcAft>
              <a:buSzPts val="1104"/>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pic>
        <p:nvPicPr>
          <p:cNvPr id="92" name="Google Shape;92;p35"/>
          <p:cNvPicPr preferRelativeResize="0"/>
          <p:nvPr/>
        </p:nvPicPr>
        <p:blipFill rotWithShape="1">
          <a:blip r:embed="rId3">
            <a:alphaModFix/>
          </a:blip>
          <a:srcRect b="0" l="0" r="0" t="0"/>
          <a:stretch/>
        </p:blipFill>
        <p:spPr>
          <a:xfrm>
            <a:off x="446534" y="292533"/>
            <a:ext cx="3180888" cy="1177200"/>
          </a:xfrm>
          <a:prstGeom prst="rect">
            <a:avLst/>
          </a:prstGeom>
          <a:noFill/>
          <a:ln>
            <a:noFill/>
          </a:ln>
        </p:spPr>
      </p:pic>
      <p:pic>
        <p:nvPicPr>
          <p:cNvPr id="93" name="Google Shape;93;p35"/>
          <p:cNvPicPr preferRelativeResize="0"/>
          <p:nvPr/>
        </p:nvPicPr>
        <p:blipFill rotWithShape="1">
          <a:blip r:embed="rId4">
            <a:alphaModFix/>
          </a:blip>
          <a:srcRect b="0" l="0" r="0" t="0"/>
          <a:stretch/>
        </p:blipFill>
        <p:spPr>
          <a:xfrm>
            <a:off x="446534" y="5971699"/>
            <a:ext cx="3260323" cy="684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mt="50000"/>
          </a:blip>
          <a:stretch>
            <a:fillRect/>
          </a:stretch>
        </a:blipFill>
      </p:bgPr>
    </p:bg>
    <p:spTree>
      <p:nvGrpSpPr>
        <p:cNvPr id="94" name="Shape 94"/>
        <p:cNvGrpSpPr/>
        <p:nvPr/>
      </p:nvGrpSpPr>
      <p:grpSpPr>
        <a:xfrm>
          <a:off x="0" y="0"/>
          <a:ext cx="0" cy="0"/>
          <a:chOff x="0" y="0"/>
          <a:chExt cx="0" cy="0"/>
        </a:xfrm>
      </p:grpSpPr>
      <p:sp>
        <p:nvSpPr>
          <p:cNvPr id="95" name="Google Shape;95;p36"/>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6"/>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lnSpc>
                <a:spcPct val="150000"/>
              </a:lnSpc>
              <a:spcBef>
                <a:spcPts val="360"/>
              </a:spcBef>
              <a:spcAft>
                <a:spcPts val="0"/>
              </a:spcAft>
              <a:buClr>
                <a:srgbClr val="00C897"/>
              </a:buClr>
              <a:buSzPts val="1656"/>
              <a:buChar char="◼"/>
              <a:defRPr/>
            </a:lvl1pPr>
            <a:lvl2pPr indent="-322072" lvl="1" marL="914400" algn="l">
              <a:lnSpc>
                <a:spcPct val="150000"/>
              </a:lnSpc>
              <a:spcBef>
                <a:spcPts val="600"/>
              </a:spcBef>
              <a:spcAft>
                <a:spcPts val="0"/>
              </a:spcAft>
              <a:buClr>
                <a:srgbClr val="00C897"/>
              </a:buClr>
              <a:buSzPts val="1472"/>
              <a:buChar char="◼"/>
              <a:defRPr/>
            </a:lvl2pPr>
            <a:lvl3pPr indent="-310388" lvl="2" marL="1371600" algn="l">
              <a:lnSpc>
                <a:spcPct val="150000"/>
              </a:lnSpc>
              <a:spcBef>
                <a:spcPts val="600"/>
              </a:spcBef>
              <a:spcAft>
                <a:spcPts val="0"/>
              </a:spcAft>
              <a:buClr>
                <a:srgbClr val="00C897"/>
              </a:buClr>
              <a:buSzPts val="1288"/>
              <a:buChar char="◼"/>
              <a:defRPr/>
            </a:lvl3pPr>
            <a:lvl4pPr indent="-298703" lvl="3" marL="1828800" algn="l">
              <a:lnSpc>
                <a:spcPct val="150000"/>
              </a:lnSpc>
              <a:spcBef>
                <a:spcPts val="600"/>
              </a:spcBef>
              <a:spcAft>
                <a:spcPts val="0"/>
              </a:spcAft>
              <a:buClr>
                <a:srgbClr val="00C897"/>
              </a:buClr>
              <a:buSzPts val="1104"/>
              <a:buChar char="◼"/>
              <a:defRPr/>
            </a:lvl4pPr>
            <a:lvl5pPr indent="-298704" lvl="4" marL="2286000" algn="l">
              <a:lnSpc>
                <a:spcPct val="150000"/>
              </a:lnSpc>
              <a:spcBef>
                <a:spcPts val="600"/>
              </a:spcBef>
              <a:spcAft>
                <a:spcPts val="0"/>
              </a:spcAft>
              <a:buClr>
                <a:srgbClr val="00C897"/>
              </a:buClr>
              <a:buSzPts val="1104"/>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7" name="Google Shape;97;p36"/>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98" name="Google Shape;98;p36"/>
          <p:cNvPicPr preferRelativeResize="0"/>
          <p:nvPr/>
        </p:nvPicPr>
        <p:blipFill rotWithShape="1">
          <a:blip r:embed="rId3">
            <a:alphaModFix/>
          </a:blip>
          <a:srcRect b="0" l="0" r="0" t="0"/>
          <a:stretch/>
        </p:blipFill>
        <p:spPr>
          <a:xfrm>
            <a:off x="10958381" y="6264801"/>
            <a:ext cx="252343" cy="252343"/>
          </a:xfrm>
          <a:prstGeom prst="rect">
            <a:avLst/>
          </a:prstGeom>
          <a:noFill/>
          <a:ln>
            <a:noFill/>
          </a:ln>
        </p:spPr>
      </p:pic>
      <p:pic>
        <p:nvPicPr>
          <p:cNvPr id="99" name="Google Shape;99;p36"/>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00" name="Google Shape;100;p36"/>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581192" y="944676"/>
            <a:ext cx="11029616" cy="950002"/>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19266"/>
              </a:buClr>
              <a:buSzPts val="2800"/>
              <a:buFont typeface="Arial"/>
              <a:buNone/>
              <a:defRPr b="0" i="0" sz="2800" u="none" cap="none" strike="noStrike">
                <a:solidFill>
                  <a:srgbClr val="01926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27"/>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50000"/>
              </a:lnSpc>
              <a:spcBef>
                <a:spcPts val="360"/>
              </a:spcBef>
              <a:spcAft>
                <a:spcPts val="0"/>
              </a:spcAft>
              <a:buClr>
                <a:srgbClr val="00C897"/>
              </a:buClr>
              <a:buSzPts val="1656"/>
              <a:buFont typeface="Noto Sans Symbols"/>
              <a:buChar char="◼"/>
              <a:defRPr b="0" i="0" sz="1800" u="none" cap="none" strike="noStrike">
                <a:solidFill>
                  <a:schemeClr val="dk2"/>
                </a:solidFill>
                <a:latin typeface="Arial"/>
                <a:ea typeface="Arial"/>
                <a:cs typeface="Arial"/>
                <a:sym typeface="Arial"/>
              </a:defRPr>
            </a:lvl1pPr>
            <a:lvl2pPr indent="-322072" lvl="1" marL="914400" marR="0" rtl="0" algn="l">
              <a:lnSpc>
                <a:spcPct val="150000"/>
              </a:lnSpc>
              <a:spcBef>
                <a:spcPts val="600"/>
              </a:spcBef>
              <a:spcAft>
                <a:spcPts val="0"/>
              </a:spcAft>
              <a:buClr>
                <a:srgbClr val="00C897"/>
              </a:buClr>
              <a:buSzPts val="1472"/>
              <a:buFont typeface="Noto Sans Symbols"/>
              <a:buChar char="◼"/>
              <a:defRPr b="0" i="0" sz="1600" u="none" cap="none" strike="noStrike">
                <a:solidFill>
                  <a:schemeClr val="dk2"/>
                </a:solidFill>
                <a:latin typeface="Arial"/>
                <a:ea typeface="Arial"/>
                <a:cs typeface="Arial"/>
                <a:sym typeface="Arial"/>
              </a:defRPr>
            </a:lvl2pPr>
            <a:lvl3pPr indent="-310388" lvl="2" marL="1371600" marR="0" rtl="0" algn="l">
              <a:lnSpc>
                <a:spcPct val="150000"/>
              </a:lnSpc>
              <a:spcBef>
                <a:spcPts val="600"/>
              </a:spcBef>
              <a:spcAft>
                <a:spcPts val="0"/>
              </a:spcAft>
              <a:buClr>
                <a:srgbClr val="00C897"/>
              </a:buClr>
              <a:buSzPts val="1288"/>
              <a:buFont typeface="Noto Sans Symbols"/>
              <a:buChar char="◼"/>
              <a:defRPr b="0" i="0" sz="1400" u="none" cap="none" strike="noStrike">
                <a:solidFill>
                  <a:schemeClr val="dk2"/>
                </a:solidFill>
                <a:latin typeface="Arial"/>
                <a:ea typeface="Arial"/>
                <a:cs typeface="Arial"/>
                <a:sym typeface="Arial"/>
              </a:defRPr>
            </a:lvl3pPr>
            <a:lvl4pPr indent="-298703" lvl="3" marL="1828800" marR="0" rtl="0" algn="l">
              <a:lnSpc>
                <a:spcPct val="150000"/>
              </a:lnSpc>
              <a:spcBef>
                <a:spcPts val="600"/>
              </a:spcBef>
              <a:spcAft>
                <a:spcPts val="0"/>
              </a:spcAft>
              <a:buClr>
                <a:srgbClr val="00C897"/>
              </a:buClr>
              <a:buSzPts val="1104"/>
              <a:buFont typeface="Noto Sans Symbols"/>
              <a:buChar char="◼"/>
              <a:defRPr b="0" i="0" sz="1200" u="none" cap="none" strike="noStrike">
                <a:solidFill>
                  <a:schemeClr val="dk2"/>
                </a:solidFill>
                <a:latin typeface="Arial"/>
                <a:ea typeface="Arial"/>
                <a:cs typeface="Arial"/>
                <a:sym typeface="Arial"/>
              </a:defRPr>
            </a:lvl4pPr>
            <a:lvl5pPr indent="-298704" lvl="4" marL="2286000" marR="0" rtl="0" algn="l">
              <a:lnSpc>
                <a:spcPct val="150000"/>
              </a:lnSpc>
              <a:spcBef>
                <a:spcPts val="600"/>
              </a:spcBef>
              <a:spcAft>
                <a:spcPts val="0"/>
              </a:spcAft>
              <a:buClr>
                <a:srgbClr val="00C897"/>
              </a:buClr>
              <a:buSzPts val="1104"/>
              <a:buFont typeface="Noto Sans Symbols"/>
              <a:buChar char="◼"/>
              <a:defRPr b="0" i="0" sz="1200" u="none" cap="none" strike="noStrike">
                <a:solidFill>
                  <a:schemeClr val="dk2"/>
                </a:solidFill>
                <a:latin typeface="Arial"/>
                <a:ea typeface="Arial"/>
                <a:cs typeface="Arial"/>
                <a:sym typeface="Arial"/>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27"/>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
          <p:cNvSpPr txBox="1"/>
          <p:nvPr>
            <p:ph type="ctrTitle"/>
          </p:nvPr>
        </p:nvSpPr>
        <p:spPr>
          <a:xfrm>
            <a:off x="569196" y="2271400"/>
            <a:ext cx="11149192" cy="1771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019266"/>
              </a:buClr>
              <a:buSzPct val="86630"/>
              <a:buFont typeface="Arial"/>
              <a:buNone/>
            </a:pPr>
            <a:r>
              <a:rPr b="1" lang="en-GB" sz="4155"/>
              <a:t>PITCHING FOR NATURE-BASED ENTERPRISES</a:t>
            </a:r>
            <a:endParaRPr b="1" sz="4155"/>
          </a:p>
          <a:p>
            <a:pPr indent="0" lvl="0" marL="0" rtl="0" algn="l">
              <a:lnSpc>
                <a:spcPct val="100000"/>
              </a:lnSpc>
              <a:spcBef>
                <a:spcPts val="0"/>
              </a:spcBef>
              <a:spcAft>
                <a:spcPts val="0"/>
              </a:spcAft>
              <a:buClr>
                <a:srgbClr val="019266"/>
              </a:buClr>
              <a:buSzPct val="100000"/>
              <a:buFont typeface="Arial"/>
              <a:buNone/>
            </a:pPr>
            <a:r>
              <a:t/>
            </a:r>
            <a:endParaRPr b="1"/>
          </a:p>
          <a:p>
            <a:pPr indent="0" lvl="0" marL="0" rtl="0" algn="l">
              <a:lnSpc>
                <a:spcPct val="100000"/>
              </a:lnSpc>
              <a:spcBef>
                <a:spcPts val="0"/>
              </a:spcBef>
              <a:spcAft>
                <a:spcPts val="0"/>
              </a:spcAft>
              <a:buClr>
                <a:srgbClr val="019266"/>
              </a:buClr>
              <a:buSzPct val="100000"/>
              <a:buFont typeface="Arial"/>
              <a:buNone/>
            </a:pPr>
            <a:r>
              <a:rPr b="1" i="0" lang="en-GB" sz="1800" u="none" strike="noStrike">
                <a:solidFill>
                  <a:srgbClr val="019266"/>
                </a:solidFill>
                <a:latin typeface="Arial"/>
                <a:ea typeface="Arial"/>
                <a:cs typeface="Arial"/>
                <a:sym typeface="Arial"/>
              </a:rPr>
              <a:t>Lecture – online /  in-person</a:t>
            </a:r>
            <a:endParaRPr b="1"/>
          </a:p>
        </p:txBody>
      </p:sp>
      <p:sp>
        <p:nvSpPr>
          <p:cNvPr id="191" name="Google Shape;191;p1"/>
          <p:cNvSpPr/>
          <p:nvPr/>
        </p:nvSpPr>
        <p:spPr>
          <a:xfrm>
            <a:off x="4071605" y="435271"/>
            <a:ext cx="897622" cy="88537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92" name="Google Shape;192;p1"/>
          <p:cNvSpPr txBox="1"/>
          <p:nvPr>
            <p:ph idx="2" type="body"/>
          </p:nvPr>
        </p:nvSpPr>
        <p:spPr>
          <a:xfrm>
            <a:off x="647481" y="4845828"/>
            <a:ext cx="6200128" cy="338948"/>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SzPts val="1656"/>
              <a:buNone/>
            </a:pPr>
            <a:r>
              <a:rPr lang="en-GB"/>
              <a:t>Credit: Horizon Nua </a:t>
            </a:r>
            <a:endParaRPr/>
          </a:p>
          <a:p>
            <a:pPr indent="0" lvl="0" marL="0" rtl="0" algn="l">
              <a:lnSpc>
                <a:spcPct val="150000"/>
              </a:lnSpc>
              <a:spcBef>
                <a:spcPts val="0"/>
              </a:spcBef>
              <a:spcAft>
                <a:spcPts val="0"/>
              </a:spcAft>
              <a:buSzPts val="1656"/>
              <a:buNone/>
            </a:pPr>
            <a:r>
              <a:rPr i="1" lang="en-GB"/>
              <a:t>Content created in 2024</a:t>
            </a:r>
            <a:endParaRPr i="1"/>
          </a:p>
        </p:txBody>
      </p:sp>
      <p:sp>
        <p:nvSpPr>
          <p:cNvPr id="193" name="Google Shape;193;p1"/>
          <p:cNvSpPr/>
          <p:nvPr/>
        </p:nvSpPr>
        <p:spPr>
          <a:xfrm>
            <a:off x="7366123" y="435271"/>
            <a:ext cx="305462" cy="8853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94" name="Google Shape;194;p1"/>
          <p:cNvSpPr/>
          <p:nvPr/>
        </p:nvSpPr>
        <p:spPr>
          <a:xfrm>
            <a:off x="11988801" y="435271"/>
            <a:ext cx="203199" cy="8853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black and white sign with a person in a circle&#10;&#10;Description automatically generated" id="195" name="Google Shape;195;p1"/>
          <p:cNvPicPr preferRelativeResize="0"/>
          <p:nvPr/>
        </p:nvPicPr>
        <p:blipFill rotWithShape="1">
          <a:blip r:embed="rId3">
            <a:alphaModFix/>
          </a:blip>
          <a:srcRect b="0" l="0" r="0" t="0"/>
          <a:stretch/>
        </p:blipFill>
        <p:spPr>
          <a:xfrm>
            <a:off x="9317504" y="4644206"/>
            <a:ext cx="1998581" cy="6995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0"/>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Pitch Content</a:t>
            </a:r>
            <a:endParaRPr b="1" sz="3020"/>
          </a:p>
        </p:txBody>
      </p:sp>
      <p:sp>
        <p:nvSpPr>
          <p:cNvPr id="271" name="Google Shape;271;p10"/>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b="1" lang="en-GB" sz="4000">
                <a:solidFill>
                  <a:schemeClr val="accent1"/>
                </a:solidFill>
              </a:rPr>
              <a:t>7 essential elements for a successful business pitch</a:t>
            </a:r>
            <a:endParaRPr/>
          </a:p>
        </p:txBody>
      </p:sp>
      <p:sp>
        <p:nvSpPr>
          <p:cNvPr id="272" name="Google Shape;272;p10"/>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1"/>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No 1</a:t>
            </a:r>
            <a:endParaRPr b="1" sz="3020"/>
          </a:p>
        </p:txBody>
      </p:sp>
      <p:sp>
        <p:nvSpPr>
          <p:cNvPr id="279" name="Google Shape;279;p11"/>
          <p:cNvSpPr txBox="1"/>
          <p:nvPr>
            <p:ph idx="1" type="body"/>
          </p:nvPr>
        </p:nvSpPr>
        <p:spPr>
          <a:xfrm>
            <a:off x="1016620" y="1897467"/>
            <a:ext cx="6810208"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lang="en-GB" sz="4000">
                <a:solidFill>
                  <a:schemeClr val="dk1"/>
                </a:solidFill>
              </a:rPr>
              <a:t>What’s the problem </a:t>
            </a:r>
            <a:endParaRPr/>
          </a:p>
          <a:p>
            <a:pPr indent="0" lvl="0" marL="123444" rtl="0" algn="ctr">
              <a:lnSpc>
                <a:spcPct val="150000"/>
              </a:lnSpc>
              <a:spcBef>
                <a:spcPts val="360"/>
              </a:spcBef>
              <a:spcAft>
                <a:spcPts val="0"/>
              </a:spcAft>
              <a:buSzPts val="1656"/>
              <a:buNone/>
            </a:pPr>
            <a:r>
              <a:rPr lang="en-GB" sz="4000">
                <a:solidFill>
                  <a:schemeClr val="dk1"/>
                </a:solidFill>
              </a:rPr>
              <a:t>you solve?</a:t>
            </a:r>
            <a:endParaRPr/>
          </a:p>
        </p:txBody>
      </p:sp>
      <p:sp>
        <p:nvSpPr>
          <p:cNvPr id="280" name="Google Shape;280;p11"/>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descr="A colorful cubes with black background&#10;&#10;Description automatically generated" id="281" name="Google Shape;281;p11"/>
          <p:cNvPicPr preferRelativeResize="0"/>
          <p:nvPr/>
        </p:nvPicPr>
        <p:blipFill rotWithShape="1">
          <a:blip r:embed="rId3">
            <a:alphaModFix/>
          </a:blip>
          <a:srcRect b="0" l="0" r="0" t="0"/>
          <a:stretch/>
        </p:blipFill>
        <p:spPr>
          <a:xfrm>
            <a:off x="7826828" y="2133600"/>
            <a:ext cx="3208237" cy="33419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2"/>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No 2</a:t>
            </a:r>
            <a:endParaRPr b="1" sz="3020"/>
          </a:p>
        </p:txBody>
      </p:sp>
      <p:sp>
        <p:nvSpPr>
          <p:cNvPr id="288" name="Google Shape;288;p12"/>
          <p:cNvSpPr txBox="1"/>
          <p:nvPr>
            <p:ph idx="1" type="body"/>
          </p:nvPr>
        </p:nvSpPr>
        <p:spPr>
          <a:xfrm>
            <a:off x="-159037" y="1117538"/>
            <a:ext cx="6810208"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lang="en-GB" sz="4000">
                <a:solidFill>
                  <a:schemeClr val="dk1"/>
                </a:solidFill>
              </a:rPr>
              <a:t>Who benefits?</a:t>
            </a:r>
            <a:endParaRPr/>
          </a:p>
        </p:txBody>
      </p:sp>
      <p:sp>
        <p:nvSpPr>
          <p:cNvPr id="289" name="Google Shape;289;p12"/>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290" name="Google Shape;290;p12"/>
          <p:cNvPicPr preferRelativeResize="0"/>
          <p:nvPr/>
        </p:nvPicPr>
        <p:blipFill rotWithShape="1">
          <a:blip r:embed="rId3">
            <a:alphaModFix/>
          </a:blip>
          <a:srcRect b="0" l="0" r="0" t="0"/>
          <a:stretch/>
        </p:blipFill>
        <p:spPr>
          <a:xfrm>
            <a:off x="2821727" y="3631079"/>
            <a:ext cx="4536375" cy="3021934"/>
          </a:xfrm>
          <a:prstGeom prst="rect">
            <a:avLst/>
          </a:prstGeom>
          <a:noFill/>
          <a:ln>
            <a:noFill/>
          </a:ln>
        </p:spPr>
      </p:pic>
      <p:pic>
        <p:nvPicPr>
          <p:cNvPr id="291" name="Google Shape;291;p12"/>
          <p:cNvPicPr preferRelativeResize="0"/>
          <p:nvPr/>
        </p:nvPicPr>
        <p:blipFill rotWithShape="1">
          <a:blip r:embed="rId4">
            <a:alphaModFix/>
          </a:blip>
          <a:srcRect b="0" l="0" r="0" t="0"/>
          <a:stretch/>
        </p:blipFill>
        <p:spPr>
          <a:xfrm>
            <a:off x="7430076" y="1117538"/>
            <a:ext cx="4403718" cy="31945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3"/>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No 3</a:t>
            </a:r>
            <a:endParaRPr b="1" sz="3020"/>
          </a:p>
        </p:txBody>
      </p:sp>
      <p:sp>
        <p:nvSpPr>
          <p:cNvPr id="298" name="Google Shape;298;p13"/>
          <p:cNvSpPr txBox="1"/>
          <p:nvPr>
            <p:ph idx="1" type="body"/>
          </p:nvPr>
        </p:nvSpPr>
        <p:spPr>
          <a:xfrm>
            <a:off x="1539134" y="486166"/>
            <a:ext cx="8845837"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lang="en-GB" sz="4000">
                <a:solidFill>
                  <a:schemeClr val="dk1"/>
                </a:solidFill>
              </a:rPr>
              <a:t>What is the product or service? </a:t>
            </a:r>
            <a:endParaRPr/>
          </a:p>
        </p:txBody>
      </p:sp>
      <p:sp>
        <p:nvSpPr>
          <p:cNvPr id="299" name="Google Shape;299;p13"/>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300" name="Google Shape;300;p13"/>
          <p:cNvPicPr preferRelativeResize="0"/>
          <p:nvPr/>
        </p:nvPicPr>
        <p:blipFill rotWithShape="1">
          <a:blip r:embed="rId3">
            <a:alphaModFix/>
          </a:blip>
          <a:srcRect b="0" l="0" r="0" t="0"/>
          <a:stretch/>
        </p:blipFill>
        <p:spPr>
          <a:xfrm>
            <a:off x="2016941" y="3429000"/>
            <a:ext cx="7890222" cy="26606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4"/>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No 4</a:t>
            </a:r>
            <a:endParaRPr b="1" sz="3020"/>
          </a:p>
        </p:txBody>
      </p:sp>
      <p:sp>
        <p:nvSpPr>
          <p:cNvPr id="307" name="Google Shape;307;p14"/>
          <p:cNvSpPr txBox="1"/>
          <p:nvPr>
            <p:ph idx="1" type="body"/>
          </p:nvPr>
        </p:nvSpPr>
        <p:spPr>
          <a:xfrm>
            <a:off x="1473820" y="1589848"/>
            <a:ext cx="4393580"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lang="en-GB" sz="4000">
                <a:solidFill>
                  <a:schemeClr val="dk1"/>
                </a:solidFill>
              </a:rPr>
              <a:t>Who is the competition?</a:t>
            </a:r>
            <a:endParaRPr/>
          </a:p>
        </p:txBody>
      </p:sp>
      <p:sp>
        <p:nvSpPr>
          <p:cNvPr id="308" name="Google Shape;308;p14"/>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309" name="Google Shape;309;p14"/>
          <p:cNvPicPr preferRelativeResize="0"/>
          <p:nvPr/>
        </p:nvPicPr>
        <p:blipFill rotWithShape="1">
          <a:blip r:embed="rId3">
            <a:alphaModFix/>
          </a:blip>
          <a:srcRect b="0" l="0" r="0" t="0"/>
          <a:stretch/>
        </p:blipFill>
        <p:spPr>
          <a:xfrm>
            <a:off x="6858593" y="2062003"/>
            <a:ext cx="4032352" cy="2733992"/>
          </a:xfrm>
          <a:prstGeom prst="rect">
            <a:avLst/>
          </a:prstGeom>
          <a:noFill/>
          <a:ln>
            <a:noFill/>
          </a:ln>
        </p:spPr>
      </p:pic>
      <p:pic>
        <p:nvPicPr>
          <p:cNvPr id="310" name="Google Shape;310;p14"/>
          <p:cNvPicPr preferRelativeResize="0"/>
          <p:nvPr/>
        </p:nvPicPr>
        <p:blipFill rotWithShape="1">
          <a:blip r:embed="rId4">
            <a:alphaModFix/>
          </a:blip>
          <a:srcRect b="0" l="0" r="0" t="0"/>
          <a:stretch/>
        </p:blipFill>
        <p:spPr>
          <a:xfrm>
            <a:off x="8002885" y="4965806"/>
            <a:ext cx="2238687" cy="352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5"/>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No 5</a:t>
            </a:r>
            <a:endParaRPr b="1" sz="3020"/>
          </a:p>
        </p:txBody>
      </p:sp>
      <p:sp>
        <p:nvSpPr>
          <p:cNvPr id="317" name="Google Shape;317;p15"/>
          <p:cNvSpPr txBox="1"/>
          <p:nvPr>
            <p:ph idx="1" type="body"/>
          </p:nvPr>
        </p:nvSpPr>
        <p:spPr>
          <a:xfrm>
            <a:off x="1473820" y="1589848"/>
            <a:ext cx="4393580"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lang="en-GB" sz="4000">
                <a:solidFill>
                  <a:schemeClr val="dk1"/>
                </a:solidFill>
              </a:rPr>
              <a:t>How are you going to make money?</a:t>
            </a:r>
            <a:endParaRPr/>
          </a:p>
        </p:txBody>
      </p:sp>
      <p:sp>
        <p:nvSpPr>
          <p:cNvPr id="318" name="Google Shape;318;p15"/>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319" name="Google Shape;319;p15"/>
          <p:cNvPicPr preferRelativeResize="0"/>
          <p:nvPr/>
        </p:nvPicPr>
        <p:blipFill rotWithShape="1">
          <a:blip r:embed="rId3">
            <a:alphaModFix/>
          </a:blip>
          <a:srcRect b="0" l="0" r="0" t="0"/>
          <a:stretch/>
        </p:blipFill>
        <p:spPr>
          <a:xfrm>
            <a:off x="7064829" y="1589847"/>
            <a:ext cx="3653351" cy="3246695"/>
          </a:xfrm>
          <a:prstGeom prst="rect">
            <a:avLst/>
          </a:prstGeom>
          <a:noFill/>
          <a:ln>
            <a:noFill/>
          </a:ln>
        </p:spPr>
      </p:pic>
      <p:pic>
        <p:nvPicPr>
          <p:cNvPr id="320" name="Google Shape;320;p15"/>
          <p:cNvPicPr preferRelativeResize="0"/>
          <p:nvPr/>
        </p:nvPicPr>
        <p:blipFill rotWithShape="1">
          <a:blip r:embed="rId4">
            <a:alphaModFix/>
          </a:blip>
          <a:srcRect b="0" l="0" r="0" t="0"/>
          <a:stretch/>
        </p:blipFill>
        <p:spPr>
          <a:xfrm>
            <a:off x="7619166" y="4877571"/>
            <a:ext cx="2200582" cy="3905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6"/>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No 6</a:t>
            </a:r>
            <a:endParaRPr b="1" sz="3020"/>
          </a:p>
        </p:txBody>
      </p:sp>
      <p:sp>
        <p:nvSpPr>
          <p:cNvPr id="327" name="Google Shape;327;p16"/>
          <p:cNvSpPr txBox="1"/>
          <p:nvPr>
            <p:ph idx="1" type="body"/>
          </p:nvPr>
        </p:nvSpPr>
        <p:spPr>
          <a:xfrm>
            <a:off x="664029" y="1589848"/>
            <a:ext cx="5203371"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lang="en-GB" sz="4000">
                <a:solidFill>
                  <a:schemeClr val="dk1"/>
                </a:solidFill>
              </a:rPr>
              <a:t>What’s the ask?</a:t>
            </a:r>
            <a:endParaRPr/>
          </a:p>
          <a:p>
            <a:pPr indent="0" lvl="0" marL="123444" rtl="0" algn="ctr">
              <a:lnSpc>
                <a:spcPct val="150000"/>
              </a:lnSpc>
              <a:spcBef>
                <a:spcPts val="360"/>
              </a:spcBef>
              <a:spcAft>
                <a:spcPts val="0"/>
              </a:spcAft>
              <a:buSzPts val="1656"/>
              <a:buNone/>
            </a:pPr>
            <a:r>
              <a:rPr lang="en-GB" sz="4000">
                <a:solidFill>
                  <a:schemeClr val="dk1"/>
                </a:solidFill>
              </a:rPr>
              <a:t>What do you need?</a:t>
            </a:r>
            <a:endParaRPr/>
          </a:p>
        </p:txBody>
      </p:sp>
      <p:sp>
        <p:nvSpPr>
          <p:cNvPr id="328" name="Google Shape;328;p16"/>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329" name="Google Shape;329;p16"/>
          <p:cNvPicPr preferRelativeResize="0"/>
          <p:nvPr/>
        </p:nvPicPr>
        <p:blipFill rotWithShape="1">
          <a:blip r:embed="rId3">
            <a:alphaModFix/>
          </a:blip>
          <a:srcRect b="0" l="0" r="0" t="0"/>
          <a:stretch/>
        </p:blipFill>
        <p:spPr>
          <a:xfrm>
            <a:off x="7326086" y="2425253"/>
            <a:ext cx="3015342" cy="30153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7"/>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No 7</a:t>
            </a:r>
            <a:endParaRPr b="1" sz="3020"/>
          </a:p>
        </p:txBody>
      </p:sp>
      <p:sp>
        <p:nvSpPr>
          <p:cNvPr id="336" name="Google Shape;336;p17"/>
          <p:cNvSpPr txBox="1"/>
          <p:nvPr>
            <p:ph idx="1" type="body"/>
          </p:nvPr>
        </p:nvSpPr>
        <p:spPr>
          <a:xfrm>
            <a:off x="664029" y="1589848"/>
            <a:ext cx="5203371"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lang="en-GB" sz="4000">
                <a:solidFill>
                  <a:schemeClr val="dk1"/>
                </a:solidFill>
              </a:rPr>
              <a:t>How will you create value?</a:t>
            </a:r>
            <a:endParaRPr/>
          </a:p>
        </p:txBody>
      </p:sp>
      <p:sp>
        <p:nvSpPr>
          <p:cNvPr id="337" name="Google Shape;337;p17"/>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descr="A group of wooden letters on a table&#10;&#10;Description automatically generated" id="338" name="Google Shape;338;p17"/>
          <p:cNvPicPr preferRelativeResize="0"/>
          <p:nvPr/>
        </p:nvPicPr>
        <p:blipFill rotWithShape="1">
          <a:blip r:embed="rId3">
            <a:alphaModFix/>
          </a:blip>
          <a:srcRect b="0" l="0" r="0" t="0"/>
          <a:stretch/>
        </p:blipFill>
        <p:spPr>
          <a:xfrm>
            <a:off x="7249885" y="2233385"/>
            <a:ext cx="3586843" cy="23912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2a431a4215_1_0"/>
          <p:cNvSpPr txBox="1"/>
          <p:nvPr>
            <p:ph idx="12" type="sldNum"/>
          </p:nvPr>
        </p:nvSpPr>
        <p:spPr>
          <a:xfrm>
            <a:off x="10558299" y="6208410"/>
            <a:ext cx="1052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344" name="Google Shape;344;g32a431a4215_1_0"/>
          <p:cNvSpPr txBox="1"/>
          <p:nvPr/>
        </p:nvSpPr>
        <p:spPr>
          <a:xfrm>
            <a:off x="510355" y="1376951"/>
            <a:ext cx="3767700" cy="3232500"/>
          </a:xfrm>
          <a:prstGeom prst="rect">
            <a:avLst/>
          </a:prstGeom>
          <a:solidFill>
            <a:srgbClr val="F5F5F5"/>
          </a:solidFill>
          <a:ln cap="flat" cmpd="sng" w="9525">
            <a:solidFill>
              <a:srgbClr val="3D3D3D"/>
            </a:solidFill>
            <a:prstDash val="solid"/>
            <a:round/>
            <a:headEnd len="sm" w="sm" type="none"/>
            <a:tailEnd len="sm" w="sm" type="none"/>
          </a:ln>
        </p:spPr>
        <p:txBody>
          <a:bodyPr anchorCtr="0" anchor="t" bIns="91425" lIns="91425" spcFirstLastPara="1" rIns="91425" wrap="square" tIns="91425">
            <a:spAutoFit/>
          </a:bodyPr>
          <a:lstStyle/>
          <a:p>
            <a:pPr indent="0" lvl="0" marL="96837"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Pair and Share / Group activity</a:t>
            </a:r>
            <a:r>
              <a:rPr b="0" i="0" lang="en-GB"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What did you think of this pitch in terms of style, content and delivery?</a:t>
            </a:r>
            <a:endParaRPr b="0" i="0" sz="18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Were you clear as to the problem? Was the presenter convincing? Discuss. </a:t>
            </a:r>
            <a:endParaRPr b="0" i="0" sz="1800" u="none" cap="none" strike="noStrike">
              <a:solidFill>
                <a:srgbClr val="000000"/>
              </a:solidFill>
              <a:latin typeface="Arial"/>
              <a:ea typeface="Arial"/>
              <a:cs typeface="Arial"/>
              <a:sym typeface="Arial"/>
            </a:endParaRPr>
          </a:p>
          <a:p>
            <a:pPr indent="0" lvl="0" marL="89998" marR="130175"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345" name="Google Shape;345;g32a431a4215_1_0"/>
          <p:cNvSpPr txBox="1"/>
          <p:nvPr/>
        </p:nvSpPr>
        <p:spPr>
          <a:xfrm>
            <a:off x="510355" y="4331576"/>
            <a:ext cx="3767700" cy="15147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19266"/>
              </a:buClr>
              <a:buSzPts val="2800"/>
              <a:buFont typeface="Arial"/>
              <a:buNone/>
            </a:pPr>
            <a:r>
              <a:rPr b="1" i="0" lang="en-GB" sz="2900" u="none" cap="none" strike="noStrike">
                <a:solidFill>
                  <a:schemeClr val="lt1"/>
                </a:solidFill>
                <a:latin typeface="Arial"/>
                <a:ea typeface="Arial"/>
                <a:cs typeface="Arial"/>
                <a:sym typeface="Arial"/>
              </a:rPr>
              <a:t>ACTIVITY</a:t>
            </a:r>
            <a:endParaRPr b="0" i="0" sz="1400" u="none" cap="none" strike="noStrike">
              <a:solidFill>
                <a:srgbClr val="000000"/>
              </a:solidFill>
              <a:latin typeface="Arial"/>
              <a:ea typeface="Arial"/>
              <a:cs typeface="Arial"/>
              <a:sym typeface="Arial"/>
            </a:endParaRPr>
          </a:p>
        </p:txBody>
      </p:sp>
      <p:sp>
        <p:nvSpPr>
          <p:cNvPr id="346" name="Google Shape;346;g32a431a4215_1_0"/>
          <p:cNvSpPr txBox="1"/>
          <p:nvPr/>
        </p:nvSpPr>
        <p:spPr>
          <a:xfrm>
            <a:off x="4780450" y="5642050"/>
            <a:ext cx="6503700" cy="47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Arial"/>
                <a:ea typeface="Arial"/>
                <a:cs typeface="Arial"/>
                <a:sym typeface="Arial"/>
              </a:rPr>
              <a:t>Source: Youtube, Harvard Business School </a:t>
            </a:r>
            <a:endParaRPr b="0" i="0" sz="1800" u="none" cap="none" strike="noStrike">
              <a:solidFill>
                <a:schemeClr val="dk2"/>
              </a:solidFill>
              <a:latin typeface="Arial"/>
              <a:ea typeface="Arial"/>
              <a:cs typeface="Arial"/>
              <a:sym typeface="Arial"/>
            </a:endParaRPr>
          </a:p>
        </p:txBody>
      </p:sp>
      <p:pic>
        <p:nvPicPr>
          <p:cNvPr id="347" name="Google Shape;347;g32a431a4215_1_0" title="Neptune Final Pitch New Venture Competition 2018 Social Enterprise Track"/>
          <p:cNvPicPr preferRelativeResize="0"/>
          <p:nvPr/>
        </p:nvPicPr>
        <p:blipFill rotWithShape="1">
          <a:blip r:embed="rId3">
            <a:alphaModFix/>
          </a:blip>
          <a:srcRect b="0" l="0" r="0" t="0"/>
          <a:stretch/>
        </p:blipFill>
        <p:spPr>
          <a:xfrm>
            <a:off x="4677870" y="1376951"/>
            <a:ext cx="7394937" cy="41781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2d8600edd0_0_0"/>
          <p:cNvSpPr txBox="1"/>
          <p:nvPr>
            <p:ph type="title"/>
          </p:nvPr>
        </p:nvSpPr>
        <p:spPr>
          <a:xfrm>
            <a:off x="581192" y="963494"/>
            <a:ext cx="11029500" cy="752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Fail to Prepare, Prepare to Fail.  </a:t>
            </a:r>
            <a:r>
              <a:rPr b="1" lang="en-GB" sz="3020"/>
              <a:t> </a:t>
            </a:r>
            <a:endParaRPr b="1" sz="3020"/>
          </a:p>
        </p:txBody>
      </p:sp>
      <p:sp>
        <p:nvSpPr>
          <p:cNvPr id="354" name="Google Shape;354;g32d8600edd0_0_0"/>
          <p:cNvSpPr txBox="1"/>
          <p:nvPr>
            <p:ph idx="1" type="body"/>
          </p:nvPr>
        </p:nvSpPr>
        <p:spPr>
          <a:xfrm>
            <a:off x="581192" y="2180496"/>
            <a:ext cx="11029500" cy="3678300"/>
          </a:xfrm>
          <a:prstGeom prst="rect">
            <a:avLst/>
          </a:prstGeom>
          <a:noFill/>
          <a:ln>
            <a:noFill/>
          </a:ln>
        </p:spPr>
        <p:txBody>
          <a:bodyPr anchorCtr="0" anchor="ctr" bIns="45700" lIns="91425" spcFirstLastPara="1" rIns="91425" wrap="square" tIns="45700">
            <a:normAutofit/>
          </a:bodyPr>
          <a:lstStyle/>
          <a:p>
            <a:pPr indent="-333756" lvl="0" marL="457200" rtl="0" algn="l">
              <a:lnSpc>
                <a:spcPct val="150000"/>
              </a:lnSpc>
              <a:spcBef>
                <a:spcPts val="360"/>
              </a:spcBef>
              <a:spcAft>
                <a:spcPts val="0"/>
              </a:spcAft>
              <a:buClr>
                <a:schemeClr val="dk1"/>
              </a:buClr>
              <a:buSzPts val="1656"/>
              <a:buChar char="◼"/>
            </a:pPr>
            <a:r>
              <a:rPr lang="en-GB">
                <a:solidFill>
                  <a:schemeClr val="dk1"/>
                </a:solidFill>
              </a:rPr>
              <a:t>Can you sell yourself as the best person to bring your idea to fruition or to develop your business/product/service? Do you have a strong team? </a:t>
            </a:r>
            <a:endParaRPr>
              <a:solidFill>
                <a:schemeClr val="dk1"/>
              </a:solidFill>
            </a:endParaRPr>
          </a:p>
          <a:p>
            <a:pPr indent="0" lvl="0" marL="457200" rtl="0" algn="l">
              <a:lnSpc>
                <a:spcPct val="150000"/>
              </a:lnSpc>
              <a:spcBef>
                <a:spcPts val="360"/>
              </a:spcBef>
              <a:spcAft>
                <a:spcPts val="0"/>
              </a:spcAft>
              <a:buNone/>
            </a:pPr>
            <a:r>
              <a:t/>
            </a:r>
            <a:endParaRPr>
              <a:solidFill>
                <a:schemeClr val="dk1"/>
              </a:solidFill>
            </a:endParaRPr>
          </a:p>
          <a:p>
            <a:pPr indent="-333756" lvl="0" marL="457200" rtl="0" algn="l">
              <a:lnSpc>
                <a:spcPct val="150000"/>
              </a:lnSpc>
              <a:spcBef>
                <a:spcPts val="360"/>
              </a:spcBef>
              <a:spcAft>
                <a:spcPts val="0"/>
              </a:spcAft>
              <a:buClr>
                <a:schemeClr val="dk1"/>
              </a:buClr>
              <a:buSzPts val="1656"/>
              <a:buChar char="◼"/>
            </a:pPr>
            <a:r>
              <a:rPr lang="en-GB">
                <a:solidFill>
                  <a:schemeClr val="dk1"/>
                </a:solidFill>
              </a:rPr>
              <a:t>Anticipate questions and have answers prepared in advance. </a:t>
            </a:r>
            <a:endParaRPr>
              <a:solidFill>
                <a:schemeClr val="dk1"/>
              </a:solidFill>
            </a:endParaRPr>
          </a:p>
          <a:p>
            <a:pPr indent="-322072" lvl="1" marL="914400" rtl="0" algn="l">
              <a:lnSpc>
                <a:spcPct val="150000"/>
              </a:lnSpc>
              <a:spcBef>
                <a:spcPts val="0"/>
              </a:spcBef>
              <a:spcAft>
                <a:spcPts val="0"/>
              </a:spcAft>
              <a:buClr>
                <a:schemeClr val="dk1"/>
              </a:buClr>
              <a:buSzPts val="1472"/>
              <a:buChar char="◼"/>
            </a:pPr>
            <a:r>
              <a:rPr lang="en-GB">
                <a:solidFill>
                  <a:schemeClr val="dk1"/>
                </a:solidFill>
              </a:rPr>
              <a:t>Feasibility and viability of your business (organisational, technical, financial)</a:t>
            </a:r>
            <a:endParaRPr>
              <a:solidFill>
                <a:schemeClr val="dk1"/>
              </a:solidFill>
            </a:endParaRPr>
          </a:p>
          <a:p>
            <a:pPr indent="-322072" lvl="1" marL="914400" rtl="0" algn="l">
              <a:lnSpc>
                <a:spcPct val="150000"/>
              </a:lnSpc>
              <a:spcBef>
                <a:spcPts val="0"/>
              </a:spcBef>
              <a:spcAft>
                <a:spcPts val="0"/>
              </a:spcAft>
              <a:buClr>
                <a:schemeClr val="dk1"/>
              </a:buClr>
              <a:buSzPts val="1472"/>
              <a:buChar char="◼"/>
            </a:pPr>
            <a:r>
              <a:rPr lang="en-GB">
                <a:solidFill>
                  <a:schemeClr val="dk1"/>
                </a:solidFill>
              </a:rPr>
              <a:t>Extent of </a:t>
            </a:r>
            <a:r>
              <a:rPr lang="en-GB">
                <a:solidFill>
                  <a:schemeClr val="dk1"/>
                </a:solidFill>
              </a:rPr>
              <a:t>novelty, innovativeness and value impact</a:t>
            </a:r>
            <a:endParaRPr>
              <a:solidFill>
                <a:schemeClr val="dk1"/>
              </a:solidFill>
            </a:endParaRPr>
          </a:p>
          <a:p>
            <a:pPr indent="-322072" lvl="1" marL="914400" rtl="0" algn="l">
              <a:lnSpc>
                <a:spcPct val="150000"/>
              </a:lnSpc>
              <a:spcBef>
                <a:spcPts val="0"/>
              </a:spcBef>
              <a:spcAft>
                <a:spcPts val="0"/>
              </a:spcAft>
              <a:buClr>
                <a:schemeClr val="dk1"/>
              </a:buClr>
              <a:buSzPts val="1472"/>
              <a:buChar char="◼"/>
            </a:pPr>
            <a:r>
              <a:rPr lang="en-GB">
                <a:solidFill>
                  <a:schemeClr val="dk1"/>
                </a:solidFill>
              </a:rPr>
              <a:t>Logistics (supply, sourcing of raw materials, etc.)</a:t>
            </a:r>
            <a:endParaRPr>
              <a:solidFill>
                <a:schemeClr val="dk1"/>
              </a:solidFill>
            </a:endParaRPr>
          </a:p>
          <a:p>
            <a:pPr indent="-322072" lvl="1" marL="914400" rtl="0" algn="l">
              <a:lnSpc>
                <a:spcPct val="150000"/>
              </a:lnSpc>
              <a:spcBef>
                <a:spcPts val="0"/>
              </a:spcBef>
              <a:spcAft>
                <a:spcPts val="0"/>
              </a:spcAft>
              <a:buClr>
                <a:schemeClr val="dk1"/>
              </a:buClr>
              <a:buSzPts val="1472"/>
              <a:buChar char="◼"/>
            </a:pPr>
            <a:r>
              <a:rPr lang="en-GB">
                <a:solidFill>
                  <a:schemeClr val="dk1"/>
                </a:solidFill>
              </a:rPr>
              <a:t>Specific sector (prospects, emerging trends, barriers)</a:t>
            </a:r>
            <a:endParaRPr>
              <a:solidFill>
                <a:schemeClr val="dk1"/>
              </a:solidFill>
            </a:endParaRPr>
          </a:p>
        </p:txBody>
      </p:sp>
      <p:sp>
        <p:nvSpPr>
          <p:cNvPr id="355" name="Google Shape;355;g32d8600edd0_0_0"/>
          <p:cNvSpPr txBox="1"/>
          <p:nvPr>
            <p:ph idx="12" type="sldNum"/>
          </p:nvPr>
        </p:nvSpPr>
        <p:spPr>
          <a:xfrm>
            <a:off x="10558299" y="6208411"/>
            <a:ext cx="1052400" cy="3651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
          <p:cNvSpPr txBox="1"/>
          <p:nvPr>
            <p:ph type="title"/>
          </p:nvPr>
        </p:nvSpPr>
        <p:spPr>
          <a:xfrm>
            <a:off x="396135" y="297114"/>
            <a:ext cx="9085322" cy="149750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Learning Outcomes for this Learning Unit </a:t>
            </a:r>
            <a:endParaRPr b="1" sz="3020"/>
          </a:p>
        </p:txBody>
      </p:sp>
      <p:sp>
        <p:nvSpPr>
          <p:cNvPr id="202" name="Google Shape;202;p2"/>
          <p:cNvSpPr txBox="1"/>
          <p:nvPr>
            <p:ph idx="1" type="body"/>
          </p:nvPr>
        </p:nvSpPr>
        <p:spPr>
          <a:xfrm>
            <a:off x="396135" y="2284477"/>
            <a:ext cx="9890865" cy="3691779"/>
          </a:xfrm>
          <a:prstGeom prst="rect">
            <a:avLst/>
          </a:prstGeom>
          <a:noFill/>
          <a:ln>
            <a:noFill/>
          </a:ln>
        </p:spPr>
        <p:txBody>
          <a:bodyPr anchorCtr="0" anchor="t" bIns="45700" lIns="91425" spcFirstLastPara="1" rIns="91425" wrap="square" tIns="45700">
            <a:normAutofit/>
          </a:bodyPr>
          <a:lstStyle/>
          <a:p>
            <a:pPr indent="-180594" lvl="0" marL="514350" rtl="0" algn="l">
              <a:lnSpc>
                <a:spcPct val="150000"/>
              </a:lnSpc>
              <a:spcBef>
                <a:spcPts val="360"/>
              </a:spcBef>
              <a:spcAft>
                <a:spcPts val="0"/>
              </a:spcAft>
              <a:buSzPts val="1656"/>
              <a:buFont typeface="Noto Sans Symbols"/>
              <a:buNone/>
            </a:pPr>
            <a:r>
              <a:t/>
            </a:r>
            <a:endParaRPr b="0" i="0" sz="1800" u="none" strike="noStrike">
              <a:solidFill>
                <a:srgbClr val="000000"/>
              </a:solidFill>
              <a:latin typeface="Arial"/>
              <a:ea typeface="Arial"/>
              <a:cs typeface="Arial"/>
              <a:sym typeface="Arial"/>
            </a:endParaRPr>
          </a:p>
          <a:p>
            <a:pPr indent="-180593" lvl="0" marL="514350" rtl="0" algn="l">
              <a:lnSpc>
                <a:spcPct val="150000"/>
              </a:lnSpc>
              <a:spcBef>
                <a:spcPts val="360"/>
              </a:spcBef>
              <a:spcAft>
                <a:spcPts val="0"/>
              </a:spcAft>
              <a:buSzPts val="1656"/>
              <a:buFont typeface="Noto Sans Symbols"/>
              <a:buNone/>
            </a:pPr>
            <a:r>
              <a:t/>
            </a:r>
            <a:endParaRPr/>
          </a:p>
        </p:txBody>
      </p:sp>
      <p:sp>
        <p:nvSpPr>
          <p:cNvPr id="203" name="Google Shape;203;p2"/>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
        <p:nvSpPr>
          <p:cNvPr id="204" name="Google Shape;204;p2"/>
          <p:cNvSpPr txBox="1"/>
          <p:nvPr/>
        </p:nvSpPr>
        <p:spPr>
          <a:xfrm>
            <a:off x="396125" y="2263350"/>
            <a:ext cx="10610100" cy="2331300"/>
          </a:xfrm>
          <a:prstGeom prst="rect">
            <a:avLst/>
          </a:prstGeom>
          <a:solidFill>
            <a:srgbClr val="F0FFD2"/>
          </a:solidFill>
          <a:ln>
            <a:noFill/>
          </a:ln>
        </p:spPr>
        <p:txBody>
          <a:bodyPr anchorCtr="0" anchor="t" bIns="91425" lIns="91425" spcFirstLastPara="1" rIns="91425" wrap="square" tIns="91425">
            <a:noAutofit/>
          </a:bodyPr>
          <a:lstStyle/>
          <a:p>
            <a:pPr indent="-342900" lvl="0" marL="457200" marR="0" rtl="0" algn="l">
              <a:lnSpc>
                <a:spcPct val="150000"/>
              </a:lnSpc>
              <a:spcBef>
                <a:spcPts val="360"/>
              </a:spcBef>
              <a:spcAft>
                <a:spcPts val="0"/>
              </a:spcAft>
              <a:buClr>
                <a:schemeClr val="accent2"/>
              </a:buClr>
              <a:buSzPts val="1800"/>
              <a:buFont typeface="Noto Sans Symbols"/>
              <a:buChar char="•"/>
            </a:pPr>
            <a:r>
              <a:rPr b="0" i="0" lang="en-GB" sz="1800" u="none" cap="none" strike="noStrike">
                <a:solidFill>
                  <a:schemeClr val="dk1"/>
                </a:solidFill>
                <a:latin typeface="Arial"/>
                <a:ea typeface="Arial"/>
                <a:cs typeface="Arial"/>
                <a:sym typeface="Arial"/>
              </a:rPr>
              <a:t>Understand the art of pitching your nature-based enterprise for prospective investment. </a:t>
            </a:r>
            <a:endParaRPr b="0" i="0" sz="1800" u="none" cap="none" strike="noStrike">
              <a:solidFill>
                <a:schemeClr val="dk1"/>
              </a:solidFill>
              <a:latin typeface="Arial"/>
              <a:ea typeface="Arial"/>
              <a:cs typeface="Arial"/>
              <a:sym typeface="Arial"/>
            </a:endParaRPr>
          </a:p>
          <a:p>
            <a:pPr indent="0" lvl="0" marL="457200" marR="0" rtl="0" algn="l">
              <a:lnSpc>
                <a:spcPct val="150000"/>
              </a:lnSpc>
              <a:spcBef>
                <a:spcPts val="36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50000"/>
              </a:lnSpc>
              <a:spcBef>
                <a:spcPts val="360"/>
              </a:spcBef>
              <a:spcAft>
                <a:spcPts val="0"/>
              </a:spcAft>
              <a:buClr>
                <a:schemeClr val="accent2"/>
              </a:buClr>
              <a:buSzPts val="1800"/>
              <a:buFont typeface="Noto Sans Symbols"/>
              <a:buChar char="•"/>
            </a:pPr>
            <a:r>
              <a:rPr b="0" i="0" lang="en-GB" sz="1800" u="none" cap="none" strike="noStrike">
                <a:solidFill>
                  <a:schemeClr val="dk1"/>
                </a:solidFill>
                <a:latin typeface="Arial"/>
                <a:ea typeface="Arial"/>
                <a:cs typeface="Arial"/>
                <a:sym typeface="Arial"/>
              </a:rPr>
              <a:t>Develop the content of a pitch for consideration by investors. </a:t>
            </a:r>
            <a:endParaRPr b="0" i="0" sz="1800" u="none" cap="none" strike="noStrike">
              <a:solidFill>
                <a:schemeClr val="dk1"/>
              </a:solidFill>
              <a:latin typeface="Arial"/>
              <a:ea typeface="Arial"/>
              <a:cs typeface="Arial"/>
              <a:sym typeface="Arial"/>
            </a:endParaRPr>
          </a:p>
          <a:p>
            <a:pPr indent="0" lvl="0" marL="457200" marR="0" rtl="0" algn="l">
              <a:lnSpc>
                <a:spcPct val="150000"/>
              </a:lnSpc>
              <a:spcBef>
                <a:spcPts val="36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50000"/>
              </a:lnSpc>
              <a:spcBef>
                <a:spcPts val="360"/>
              </a:spcBef>
              <a:spcAft>
                <a:spcPts val="0"/>
              </a:spcAft>
              <a:buClr>
                <a:schemeClr val="accent2"/>
              </a:buClr>
              <a:buSzPts val="1800"/>
              <a:buFont typeface="Noto Sans Symbols"/>
              <a:buChar char="•"/>
            </a:pPr>
            <a:r>
              <a:rPr b="0" i="0" lang="en-GB" sz="1800" u="none" cap="none" strike="noStrike">
                <a:solidFill>
                  <a:schemeClr val="dk1"/>
                </a:solidFill>
                <a:latin typeface="Arial"/>
                <a:ea typeface="Arial"/>
                <a:cs typeface="Arial"/>
                <a:sym typeface="Arial"/>
              </a:rPr>
              <a:t>Apply the learnings to generate a deck for use in future opportunities to pitch for investment. </a:t>
            </a:r>
            <a:r>
              <a:rPr b="0" i="0" lang="en-GB" sz="1800" u="none" cap="none" strike="noStrike">
                <a:solidFill>
                  <a:srgbClr val="009671"/>
                </a:solidFill>
                <a:latin typeface="Arial"/>
                <a:ea typeface="Arial"/>
                <a:cs typeface="Arial"/>
                <a:sym typeface="Arial"/>
              </a:rPr>
              <a:t> </a:t>
            </a:r>
            <a:endParaRPr b="0" i="0" sz="1800" u="none" cap="none" strike="noStrike">
              <a:solidFill>
                <a:srgbClr val="3D3D3D"/>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8"/>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Building a Pitch Deck</a:t>
            </a:r>
            <a:endParaRPr b="1" sz="3020"/>
          </a:p>
        </p:txBody>
      </p:sp>
      <p:sp>
        <p:nvSpPr>
          <p:cNvPr id="362" name="Google Shape;362;p18"/>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p>
            <a:pPr indent="-333756" lvl="0" marL="457200" rtl="0" algn="l">
              <a:lnSpc>
                <a:spcPct val="150000"/>
              </a:lnSpc>
              <a:spcBef>
                <a:spcPts val="360"/>
              </a:spcBef>
              <a:spcAft>
                <a:spcPts val="0"/>
              </a:spcAft>
              <a:buClr>
                <a:srgbClr val="00C897"/>
              </a:buClr>
              <a:buSzPts val="1656"/>
              <a:buChar char="◼"/>
            </a:pPr>
            <a:r>
              <a:rPr lang="en-GB" sz="3200">
                <a:solidFill>
                  <a:schemeClr val="accent1"/>
                </a:solidFill>
              </a:rPr>
              <a:t>Plan</a:t>
            </a:r>
            <a:r>
              <a:rPr lang="en-GB" sz="3200"/>
              <a:t> out the framework</a:t>
            </a:r>
            <a:endParaRPr/>
          </a:p>
          <a:p>
            <a:pPr indent="-333756" lvl="0" marL="457200" rtl="0" algn="l">
              <a:lnSpc>
                <a:spcPct val="150000"/>
              </a:lnSpc>
              <a:spcBef>
                <a:spcPts val="360"/>
              </a:spcBef>
              <a:spcAft>
                <a:spcPts val="0"/>
              </a:spcAft>
              <a:buClr>
                <a:srgbClr val="00C897"/>
              </a:buClr>
              <a:buSzPts val="1656"/>
              <a:buChar char="◼"/>
            </a:pPr>
            <a:r>
              <a:rPr lang="en-GB" sz="3200"/>
              <a:t>Adopt a </a:t>
            </a:r>
            <a:r>
              <a:rPr lang="en-GB" sz="3200">
                <a:solidFill>
                  <a:schemeClr val="accent1"/>
                </a:solidFill>
              </a:rPr>
              <a:t>single theme, font and colour palette</a:t>
            </a:r>
            <a:endParaRPr/>
          </a:p>
          <a:p>
            <a:pPr indent="-333756" lvl="0" marL="457200" rtl="0" algn="l">
              <a:lnSpc>
                <a:spcPct val="150000"/>
              </a:lnSpc>
              <a:spcBef>
                <a:spcPts val="360"/>
              </a:spcBef>
              <a:spcAft>
                <a:spcPts val="0"/>
              </a:spcAft>
              <a:buClr>
                <a:srgbClr val="00C897"/>
              </a:buClr>
              <a:buSzPts val="1656"/>
              <a:buChar char="◼"/>
            </a:pPr>
            <a:r>
              <a:rPr lang="en-GB" sz="3200"/>
              <a:t>Keep it </a:t>
            </a:r>
            <a:r>
              <a:rPr lang="en-GB" sz="3200">
                <a:solidFill>
                  <a:schemeClr val="accent1"/>
                </a:solidFill>
              </a:rPr>
              <a:t>clear and simple</a:t>
            </a:r>
            <a:endParaRPr/>
          </a:p>
          <a:p>
            <a:pPr indent="-333756" lvl="0" marL="457200" rtl="0" algn="l">
              <a:lnSpc>
                <a:spcPct val="150000"/>
              </a:lnSpc>
              <a:spcBef>
                <a:spcPts val="360"/>
              </a:spcBef>
              <a:spcAft>
                <a:spcPts val="0"/>
              </a:spcAft>
              <a:buClr>
                <a:srgbClr val="00C897"/>
              </a:buClr>
              <a:buSzPts val="1656"/>
              <a:buChar char="◼"/>
            </a:pPr>
            <a:r>
              <a:rPr lang="en-GB" sz="3200"/>
              <a:t>Have a </a:t>
            </a:r>
            <a:r>
              <a:rPr lang="en-GB" sz="3200">
                <a:solidFill>
                  <a:schemeClr val="accent1"/>
                </a:solidFill>
              </a:rPr>
              <a:t>clear call to action</a:t>
            </a:r>
            <a:endParaRPr/>
          </a:p>
        </p:txBody>
      </p:sp>
      <p:sp>
        <p:nvSpPr>
          <p:cNvPr id="363" name="Google Shape;363;p18"/>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9"/>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Framework</a:t>
            </a:r>
            <a:endParaRPr b="1" sz="3020"/>
          </a:p>
        </p:txBody>
      </p:sp>
      <p:sp>
        <p:nvSpPr>
          <p:cNvPr id="370" name="Google Shape;370;p19"/>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p>
            <a:pPr indent="-333756" lvl="0" marL="457200" rtl="0" algn="l">
              <a:lnSpc>
                <a:spcPct val="150000"/>
              </a:lnSpc>
              <a:spcBef>
                <a:spcPts val="360"/>
              </a:spcBef>
              <a:spcAft>
                <a:spcPts val="0"/>
              </a:spcAft>
              <a:buClr>
                <a:srgbClr val="00C897"/>
              </a:buClr>
              <a:buSzPts val="1656"/>
              <a:buChar char="◼"/>
            </a:pPr>
            <a:r>
              <a:rPr lang="en-GB" sz="3200">
                <a:solidFill>
                  <a:schemeClr val="dk1"/>
                </a:solidFill>
              </a:rPr>
              <a:t>Capture the interest</a:t>
            </a:r>
            <a:endParaRPr/>
          </a:p>
          <a:p>
            <a:pPr indent="-333756" lvl="0" marL="457200" rtl="0" algn="l">
              <a:lnSpc>
                <a:spcPct val="150000"/>
              </a:lnSpc>
              <a:spcBef>
                <a:spcPts val="360"/>
              </a:spcBef>
              <a:spcAft>
                <a:spcPts val="0"/>
              </a:spcAft>
              <a:buClr>
                <a:srgbClr val="00C897"/>
              </a:buClr>
              <a:buSzPts val="1656"/>
              <a:buChar char="◼"/>
            </a:pPr>
            <a:r>
              <a:rPr lang="en-GB" sz="3200">
                <a:solidFill>
                  <a:schemeClr val="dk1"/>
                </a:solidFill>
              </a:rPr>
              <a:t>Present the Value Proposition</a:t>
            </a:r>
            <a:endParaRPr/>
          </a:p>
          <a:p>
            <a:pPr indent="-333756" lvl="0" marL="457200" rtl="0" algn="l">
              <a:lnSpc>
                <a:spcPct val="150000"/>
              </a:lnSpc>
              <a:spcBef>
                <a:spcPts val="360"/>
              </a:spcBef>
              <a:spcAft>
                <a:spcPts val="0"/>
              </a:spcAft>
              <a:buClr>
                <a:srgbClr val="00C897"/>
              </a:buClr>
              <a:buSzPts val="1656"/>
              <a:buChar char="◼"/>
            </a:pPr>
            <a:r>
              <a:rPr lang="en-GB" sz="3200">
                <a:solidFill>
                  <a:schemeClr val="dk1"/>
                </a:solidFill>
              </a:rPr>
              <a:t>Pricing Model</a:t>
            </a:r>
            <a:endParaRPr/>
          </a:p>
          <a:p>
            <a:pPr indent="-333756" lvl="0" marL="457200" rtl="0" algn="l">
              <a:lnSpc>
                <a:spcPct val="150000"/>
              </a:lnSpc>
              <a:spcBef>
                <a:spcPts val="360"/>
              </a:spcBef>
              <a:spcAft>
                <a:spcPts val="0"/>
              </a:spcAft>
              <a:buClr>
                <a:srgbClr val="00C897"/>
              </a:buClr>
              <a:buSzPts val="1656"/>
              <a:buChar char="◼"/>
            </a:pPr>
            <a:r>
              <a:rPr lang="en-GB" sz="3200">
                <a:solidFill>
                  <a:schemeClr val="dk1"/>
                </a:solidFill>
              </a:rPr>
              <a:t>What’s the Ask? </a:t>
            </a:r>
            <a:endParaRPr/>
          </a:p>
          <a:p>
            <a:pPr indent="-228600" lvl="0" marL="457200" rtl="0" algn="l">
              <a:lnSpc>
                <a:spcPct val="150000"/>
              </a:lnSpc>
              <a:spcBef>
                <a:spcPts val="360"/>
              </a:spcBef>
              <a:spcAft>
                <a:spcPts val="0"/>
              </a:spcAft>
              <a:buClr>
                <a:srgbClr val="00C897"/>
              </a:buClr>
              <a:buSzPts val="1656"/>
              <a:buNone/>
            </a:pPr>
            <a:r>
              <a:t/>
            </a:r>
            <a:endParaRPr sz="3200">
              <a:solidFill>
                <a:schemeClr val="accent1"/>
              </a:solidFill>
            </a:endParaRPr>
          </a:p>
        </p:txBody>
      </p:sp>
      <p:sp>
        <p:nvSpPr>
          <p:cNvPr id="371" name="Google Shape;371;p19"/>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0"/>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Tips and Tricks</a:t>
            </a:r>
            <a:endParaRPr b="1" sz="3020"/>
          </a:p>
        </p:txBody>
      </p:sp>
      <p:sp>
        <p:nvSpPr>
          <p:cNvPr id="378" name="Google Shape;378;p20"/>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379" name="Google Shape;379;p20"/>
          <p:cNvPicPr preferRelativeResize="0"/>
          <p:nvPr/>
        </p:nvPicPr>
        <p:blipFill rotWithShape="1">
          <a:blip r:embed="rId3">
            <a:alphaModFix/>
          </a:blip>
          <a:srcRect b="0" l="0" r="0" t="0"/>
          <a:stretch/>
        </p:blipFill>
        <p:spPr>
          <a:xfrm>
            <a:off x="3984170" y="1671314"/>
            <a:ext cx="3591713" cy="46955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1"/>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Tips and Tricks</a:t>
            </a:r>
            <a:endParaRPr b="1" sz="3020"/>
          </a:p>
        </p:txBody>
      </p:sp>
      <p:sp>
        <p:nvSpPr>
          <p:cNvPr id="386" name="Google Shape;386;p21"/>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387" name="Google Shape;387;p21"/>
          <p:cNvPicPr preferRelativeResize="0"/>
          <p:nvPr/>
        </p:nvPicPr>
        <p:blipFill rotWithShape="1">
          <a:blip r:embed="rId3">
            <a:alphaModFix/>
          </a:blip>
          <a:srcRect b="0" l="0" r="0" t="0"/>
          <a:stretch/>
        </p:blipFill>
        <p:spPr>
          <a:xfrm>
            <a:off x="0" y="2710543"/>
            <a:ext cx="12192000" cy="3276357"/>
          </a:xfrm>
          <a:prstGeom prst="rect">
            <a:avLst/>
          </a:prstGeom>
          <a:noFill/>
          <a:ln>
            <a:noFill/>
          </a:ln>
        </p:spPr>
      </p:pic>
      <p:sp>
        <p:nvSpPr>
          <p:cNvPr id="388" name="Google Shape;388;p21"/>
          <p:cNvSpPr txBox="1"/>
          <p:nvPr>
            <p:ph idx="1" type="body"/>
          </p:nvPr>
        </p:nvSpPr>
        <p:spPr>
          <a:xfrm>
            <a:off x="396135" y="760636"/>
            <a:ext cx="11029615" cy="3678303"/>
          </a:xfrm>
          <a:prstGeom prst="rect">
            <a:avLst/>
          </a:prstGeom>
          <a:noFill/>
          <a:ln>
            <a:noFill/>
          </a:ln>
        </p:spPr>
        <p:txBody>
          <a:bodyPr anchorCtr="0" anchor="ctr" bIns="45700" lIns="91425" spcFirstLastPara="1" rIns="91425" wrap="square" tIns="45700">
            <a:normAutofit/>
          </a:bodyPr>
          <a:lstStyle/>
          <a:p>
            <a:pPr indent="-333756" lvl="0" marL="457200" rtl="0" algn="l">
              <a:lnSpc>
                <a:spcPct val="150000"/>
              </a:lnSpc>
              <a:spcBef>
                <a:spcPts val="360"/>
              </a:spcBef>
              <a:spcAft>
                <a:spcPts val="0"/>
              </a:spcAft>
              <a:buClr>
                <a:srgbClr val="00C897"/>
              </a:buClr>
              <a:buSzPts val="1656"/>
              <a:buChar char="◼"/>
            </a:pPr>
            <a:r>
              <a:rPr lang="en-GB" sz="2800">
                <a:solidFill>
                  <a:schemeClr val="dk1"/>
                </a:solidFill>
              </a:rPr>
              <a:t>The Psychology of Colours</a:t>
            </a:r>
            <a:endParaRPr/>
          </a:p>
          <a:p>
            <a:pPr indent="-228600" lvl="0" marL="457200" rtl="0" algn="l">
              <a:lnSpc>
                <a:spcPct val="150000"/>
              </a:lnSpc>
              <a:spcBef>
                <a:spcPts val="360"/>
              </a:spcBef>
              <a:spcAft>
                <a:spcPts val="0"/>
              </a:spcAft>
              <a:buClr>
                <a:srgbClr val="00C897"/>
              </a:buClr>
              <a:buSzPts val="1656"/>
              <a:buNone/>
            </a:pPr>
            <a:r>
              <a:t/>
            </a:r>
            <a:endParaRPr sz="320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2"/>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Tips and Tricks</a:t>
            </a:r>
            <a:endParaRPr b="1" sz="3020"/>
          </a:p>
        </p:txBody>
      </p:sp>
      <p:sp>
        <p:nvSpPr>
          <p:cNvPr id="395" name="Google Shape;395;p22"/>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sp>
        <p:nvSpPr>
          <p:cNvPr id="396" name="Google Shape;396;p22"/>
          <p:cNvSpPr txBox="1"/>
          <p:nvPr>
            <p:ph idx="1" type="body"/>
          </p:nvPr>
        </p:nvSpPr>
        <p:spPr>
          <a:xfrm>
            <a:off x="396135" y="760636"/>
            <a:ext cx="11029615" cy="3678303"/>
          </a:xfrm>
          <a:prstGeom prst="rect">
            <a:avLst/>
          </a:prstGeom>
          <a:noFill/>
          <a:ln>
            <a:noFill/>
          </a:ln>
        </p:spPr>
        <p:txBody>
          <a:bodyPr anchorCtr="0" anchor="ctr" bIns="45700" lIns="91425" spcFirstLastPara="1" rIns="91425" wrap="square" tIns="45700">
            <a:normAutofit/>
          </a:bodyPr>
          <a:lstStyle/>
          <a:p>
            <a:pPr indent="-333756" lvl="0" marL="457200" rtl="0" algn="l">
              <a:lnSpc>
                <a:spcPct val="150000"/>
              </a:lnSpc>
              <a:spcBef>
                <a:spcPts val="360"/>
              </a:spcBef>
              <a:spcAft>
                <a:spcPts val="0"/>
              </a:spcAft>
              <a:buClr>
                <a:srgbClr val="00C897"/>
              </a:buClr>
              <a:buSzPts val="1656"/>
              <a:buChar char="◼"/>
            </a:pPr>
            <a:r>
              <a:rPr lang="en-GB" sz="2800">
                <a:solidFill>
                  <a:schemeClr val="dk1"/>
                </a:solidFill>
              </a:rPr>
              <a:t>Clear and simple </a:t>
            </a:r>
            <a:endParaRPr/>
          </a:p>
          <a:p>
            <a:pPr indent="-228600" lvl="0" marL="457200" rtl="0" algn="l">
              <a:lnSpc>
                <a:spcPct val="150000"/>
              </a:lnSpc>
              <a:spcBef>
                <a:spcPts val="360"/>
              </a:spcBef>
              <a:spcAft>
                <a:spcPts val="0"/>
              </a:spcAft>
              <a:buClr>
                <a:srgbClr val="00C897"/>
              </a:buClr>
              <a:buSzPts val="1656"/>
              <a:buNone/>
            </a:pPr>
            <a:r>
              <a:t/>
            </a:r>
            <a:endParaRPr sz="3200">
              <a:solidFill>
                <a:schemeClr val="accent1"/>
              </a:solidFill>
            </a:endParaRPr>
          </a:p>
        </p:txBody>
      </p:sp>
      <p:pic>
        <p:nvPicPr>
          <p:cNvPr id="397" name="Google Shape;397;p22"/>
          <p:cNvPicPr preferRelativeResize="0"/>
          <p:nvPr/>
        </p:nvPicPr>
        <p:blipFill rotWithShape="1">
          <a:blip r:embed="rId3">
            <a:alphaModFix/>
          </a:blip>
          <a:srcRect b="10627" l="0" r="51385" t="3414"/>
          <a:stretch/>
        </p:blipFill>
        <p:spPr>
          <a:xfrm>
            <a:off x="225013" y="2975138"/>
            <a:ext cx="5485164" cy="3160845"/>
          </a:xfrm>
          <a:prstGeom prst="rect">
            <a:avLst/>
          </a:prstGeom>
          <a:noFill/>
          <a:ln>
            <a:noFill/>
          </a:ln>
        </p:spPr>
      </p:pic>
      <p:pic>
        <p:nvPicPr>
          <p:cNvPr id="398" name="Google Shape;398;p22"/>
          <p:cNvPicPr preferRelativeResize="0"/>
          <p:nvPr/>
        </p:nvPicPr>
        <p:blipFill rotWithShape="1">
          <a:blip r:embed="rId4">
            <a:alphaModFix/>
          </a:blip>
          <a:srcRect b="0" l="0" r="0" t="0"/>
          <a:stretch/>
        </p:blipFill>
        <p:spPr>
          <a:xfrm>
            <a:off x="5353997" y="1279003"/>
            <a:ext cx="5925377" cy="3362794"/>
          </a:xfrm>
          <a:prstGeom prst="rect">
            <a:avLst/>
          </a:prstGeom>
          <a:noFill/>
          <a:ln>
            <a:noFill/>
          </a:ln>
        </p:spPr>
      </p:pic>
      <p:pic>
        <p:nvPicPr>
          <p:cNvPr id="399" name="Google Shape;399;p22"/>
          <p:cNvPicPr preferRelativeResize="0"/>
          <p:nvPr/>
        </p:nvPicPr>
        <p:blipFill rotWithShape="1">
          <a:blip r:embed="rId3">
            <a:alphaModFix/>
          </a:blip>
          <a:srcRect b="265" l="31599" r="32921" t="91562"/>
          <a:stretch/>
        </p:blipFill>
        <p:spPr>
          <a:xfrm>
            <a:off x="5910942" y="4735291"/>
            <a:ext cx="4093028" cy="30049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3"/>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Tips and Tricks </a:t>
            </a:r>
            <a:endParaRPr b="1" sz="3020"/>
          </a:p>
        </p:txBody>
      </p:sp>
      <p:sp>
        <p:nvSpPr>
          <p:cNvPr id="406" name="Google Shape;406;p23"/>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p>
            <a:pPr indent="-333756" lvl="0" marL="457200" rtl="0" algn="l">
              <a:lnSpc>
                <a:spcPct val="150000"/>
              </a:lnSpc>
              <a:spcBef>
                <a:spcPts val="360"/>
              </a:spcBef>
              <a:spcAft>
                <a:spcPts val="0"/>
              </a:spcAft>
              <a:buClr>
                <a:srgbClr val="00C897"/>
              </a:buClr>
              <a:buSzPts val="1656"/>
              <a:buChar char="◼"/>
            </a:pPr>
            <a:r>
              <a:rPr lang="en-GB" sz="3200">
                <a:solidFill>
                  <a:schemeClr val="dk1"/>
                </a:solidFill>
              </a:rPr>
              <a:t>3 minutes = 390 words</a:t>
            </a:r>
            <a:endParaRPr/>
          </a:p>
          <a:p>
            <a:pPr indent="-333756" lvl="0" marL="457200" rtl="0" algn="l">
              <a:lnSpc>
                <a:spcPct val="150000"/>
              </a:lnSpc>
              <a:spcBef>
                <a:spcPts val="360"/>
              </a:spcBef>
              <a:spcAft>
                <a:spcPts val="0"/>
              </a:spcAft>
              <a:buClr>
                <a:srgbClr val="00C897"/>
              </a:buClr>
              <a:buSzPts val="1656"/>
              <a:buChar char="◼"/>
            </a:pPr>
            <a:r>
              <a:rPr lang="en-GB" sz="3200">
                <a:solidFill>
                  <a:schemeClr val="dk1"/>
                </a:solidFill>
              </a:rPr>
              <a:t>390 words = 27 sentences</a:t>
            </a:r>
            <a:endParaRPr/>
          </a:p>
          <a:p>
            <a:pPr indent="-333756" lvl="0" marL="457200" rtl="0" algn="l">
              <a:lnSpc>
                <a:spcPct val="150000"/>
              </a:lnSpc>
              <a:spcBef>
                <a:spcPts val="360"/>
              </a:spcBef>
              <a:spcAft>
                <a:spcPts val="0"/>
              </a:spcAft>
              <a:buClr>
                <a:srgbClr val="00C897"/>
              </a:buClr>
              <a:buSzPts val="1656"/>
              <a:buChar char="◼"/>
            </a:pPr>
            <a:r>
              <a:rPr lang="en-GB" sz="3200">
                <a:solidFill>
                  <a:schemeClr val="dk1"/>
                </a:solidFill>
              </a:rPr>
              <a:t>Pause for impact</a:t>
            </a:r>
            <a:endParaRPr/>
          </a:p>
          <a:p>
            <a:pPr indent="-333756" lvl="0" marL="457200" rtl="0" algn="l">
              <a:lnSpc>
                <a:spcPct val="150000"/>
              </a:lnSpc>
              <a:spcBef>
                <a:spcPts val="360"/>
              </a:spcBef>
              <a:spcAft>
                <a:spcPts val="0"/>
              </a:spcAft>
              <a:buClr>
                <a:srgbClr val="00C897"/>
              </a:buClr>
              <a:buSzPts val="1656"/>
              <a:buChar char="◼"/>
            </a:pPr>
            <a:r>
              <a:rPr lang="en-GB" sz="3200">
                <a:solidFill>
                  <a:schemeClr val="dk1"/>
                </a:solidFill>
              </a:rPr>
              <a:t>Practice</a:t>
            </a:r>
            <a:endParaRPr/>
          </a:p>
        </p:txBody>
      </p:sp>
      <p:sp>
        <p:nvSpPr>
          <p:cNvPr id="407" name="Google Shape;407;p23"/>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4"/>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Resources</a:t>
            </a:r>
            <a:endParaRPr b="1" sz="3020"/>
          </a:p>
        </p:txBody>
      </p:sp>
      <p:sp>
        <p:nvSpPr>
          <p:cNvPr id="414" name="Google Shape;414;p24"/>
          <p:cNvSpPr txBox="1"/>
          <p:nvPr>
            <p:ph idx="1" type="body"/>
          </p:nvPr>
        </p:nvSpPr>
        <p:spPr>
          <a:xfrm>
            <a:off x="581192" y="1810382"/>
            <a:ext cx="11029615" cy="3678303"/>
          </a:xfrm>
          <a:prstGeom prst="rect">
            <a:avLst/>
          </a:prstGeom>
          <a:noFill/>
          <a:ln>
            <a:noFill/>
          </a:ln>
        </p:spPr>
        <p:txBody>
          <a:bodyPr anchorCtr="0" anchor="ctr" bIns="45700" lIns="91425" spcFirstLastPara="1" rIns="91425" wrap="square" tIns="45700">
            <a:normAutofit/>
          </a:bodyPr>
          <a:lstStyle/>
          <a:p>
            <a:pPr indent="-333756" lvl="0" marL="457200" rtl="0" algn="l">
              <a:lnSpc>
                <a:spcPct val="150000"/>
              </a:lnSpc>
              <a:spcBef>
                <a:spcPts val="360"/>
              </a:spcBef>
              <a:spcAft>
                <a:spcPts val="0"/>
              </a:spcAft>
              <a:buClr>
                <a:srgbClr val="00C897"/>
              </a:buClr>
              <a:buSzPts val="1656"/>
              <a:buChar char="◼"/>
            </a:pPr>
            <a:r>
              <a:rPr lang="en-GB" sz="2800">
                <a:solidFill>
                  <a:schemeClr val="dk1"/>
                </a:solidFill>
              </a:rPr>
              <a:t>You Tube: The Art of Pitching</a:t>
            </a:r>
            <a:endParaRPr/>
          </a:p>
          <a:p>
            <a:pPr indent="-333756" lvl="0" marL="457200" rtl="0" algn="l">
              <a:lnSpc>
                <a:spcPct val="150000"/>
              </a:lnSpc>
              <a:spcBef>
                <a:spcPts val="360"/>
              </a:spcBef>
              <a:spcAft>
                <a:spcPts val="0"/>
              </a:spcAft>
              <a:buClr>
                <a:srgbClr val="00C897"/>
              </a:buClr>
              <a:buSzPts val="1656"/>
              <a:buChar char="◼"/>
            </a:pPr>
            <a:r>
              <a:rPr lang="en-GB" sz="2800">
                <a:solidFill>
                  <a:schemeClr val="dk1"/>
                </a:solidFill>
              </a:rPr>
              <a:t>The Art of the Pitch, Persuasion and Presentation Skills that Win Business; Peter Coughter (2012)</a:t>
            </a:r>
            <a:endParaRPr/>
          </a:p>
          <a:p>
            <a:pPr indent="-333756" lvl="0" marL="457200" rtl="0" algn="l">
              <a:lnSpc>
                <a:spcPct val="150000"/>
              </a:lnSpc>
              <a:spcBef>
                <a:spcPts val="360"/>
              </a:spcBef>
              <a:spcAft>
                <a:spcPts val="0"/>
              </a:spcAft>
              <a:buClr>
                <a:srgbClr val="00C897"/>
              </a:buClr>
              <a:buSzPts val="1656"/>
              <a:buChar char="◼"/>
            </a:pPr>
            <a:r>
              <a:rPr lang="en-GB" sz="2800">
                <a:solidFill>
                  <a:schemeClr val="dk1"/>
                </a:solidFill>
              </a:rPr>
              <a:t>The Pitch Canvas – Entrepreneurial Tool; Best3minutes.com</a:t>
            </a:r>
            <a:endParaRPr/>
          </a:p>
        </p:txBody>
      </p:sp>
      <p:sp>
        <p:nvSpPr>
          <p:cNvPr id="415" name="Google Shape;415;p24"/>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32b61275aec_0_9"/>
          <p:cNvSpPr txBox="1"/>
          <p:nvPr>
            <p:ph idx="12" type="sldNum"/>
          </p:nvPr>
        </p:nvSpPr>
        <p:spPr>
          <a:xfrm>
            <a:off x="10558299" y="6208410"/>
            <a:ext cx="1052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421" name="Google Shape;421;g32b61275aec_0_9"/>
          <p:cNvSpPr txBox="1"/>
          <p:nvPr/>
        </p:nvSpPr>
        <p:spPr>
          <a:xfrm>
            <a:off x="510355" y="960051"/>
            <a:ext cx="3767700" cy="3509400"/>
          </a:xfrm>
          <a:prstGeom prst="rect">
            <a:avLst/>
          </a:prstGeom>
          <a:solidFill>
            <a:srgbClr val="F5F5F5"/>
          </a:solidFill>
          <a:ln cap="flat" cmpd="sng" w="9525">
            <a:solidFill>
              <a:srgbClr val="3D3D3D"/>
            </a:solidFill>
            <a:prstDash val="solid"/>
            <a:round/>
            <a:headEnd len="sm" w="sm" type="none"/>
            <a:tailEnd len="sm" w="sm" type="none"/>
          </a:ln>
        </p:spPr>
        <p:txBody>
          <a:bodyPr anchorCtr="0" anchor="t" bIns="91425" lIns="91425" spcFirstLastPara="1" rIns="91425" wrap="square" tIns="91425">
            <a:spAutoFit/>
          </a:bodyPr>
          <a:lstStyle/>
          <a:p>
            <a:pPr indent="0" lvl="0" marL="96837"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Individual Activity</a:t>
            </a:r>
            <a:r>
              <a:rPr b="0" i="0" lang="en-GB"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Please prepare a 3 minute pitch to present your idea, product or service.</a:t>
            </a:r>
            <a:endParaRPr b="0" i="0" sz="18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96837"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Pitch it and have the audience provide feedback based on the NBE Pitching Workshop Scorecard.</a:t>
            </a:r>
            <a:endParaRPr b="0" i="0" sz="1800" u="none" cap="none" strike="noStrike">
              <a:solidFill>
                <a:srgbClr val="000000"/>
              </a:solidFill>
              <a:latin typeface="Arial"/>
              <a:ea typeface="Arial"/>
              <a:cs typeface="Arial"/>
              <a:sym typeface="Arial"/>
            </a:endParaRPr>
          </a:p>
          <a:p>
            <a:pPr indent="0" lvl="0" marL="89998" marR="130175"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422" name="Google Shape;422;g32b61275aec_0_9"/>
          <p:cNvSpPr txBox="1"/>
          <p:nvPr/>
        </p:nvSpPr>
        <p:spPr>
          <a:xfrm>
            <a:off x="510355" y="4331576"/>
            <a:ext cx="3767700" cy="15147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19266"/>
              </a:buClr>
              <a:buSzPts val="2800"/>
              <a:buFont typeface="Arial"/>
              <a:buNone/>
            </a:pPr>
            <a:r>
              <a:rPr b="1" i="0" lang="en-GB" sz="2900" u="none" cap="none" strike="noStrike">
                <a:solidFill>
                  <a:schemeClr val="lt1"/>
                </a:solidFill>
                <a:latin typeface="Arial"/>
                <a:ea typeface="Arial"/>
                <a:cs typeface="Arial"/>
                <a:sym typeface="Arial"/>
              </a:rPr>
              <a:t>ACTIVITY</a:t>
            </a:r>
            <a:endParaRPr b="0" i="0" sz="1400" u="none" cap="none" strike="noStrike">
              <a:solidFill>
                <a:srgbClr val="000000"/>
              </a:solidFill>
              <a:latin typeface="Arial"/>
              <a:ea typeface="Arial"/>
              <a:cs typeface="Arial"/>
              <a:sym typeface="Arial"/>
            </a:endParaRPr>
          </a:p>
        </p:txBody>
      </p:sp>
      <p:pic>
        <p:nvPicPr>
          <p:cNvPr id="423" name="Google Shape;423;g32b61275aec_0_9"/>
          <p:cNvPicPr preferRelativeResize="0"/>
          <p:nvPr/>
        </p:nvPicPr>
        <p:blipFill rotWithShape="1">
          <a:blip r:embed="rId3">
            <a:alphaModFix/>
          </a:blip>
          <a:srcRect b="0" l="0" r="0" t="0"/>
          <a:stretch/>
        </p:blipFill>
        <p:spPr>
          <a:xfrm>
            <a:off x="5824148" y="960050"/>
            <a:ext cx="4593300" cy="4593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2a431a4215_1_178"/>
          <p:cNvSpPr txBox="1"/>
          <p:nvPr>
            <p:ph type="title"/>
          </p:nvPr>
        </p:nvSpPr>
        <p:spPr>
          <a:xfrm>
            <a:off x="581242" y="652744"/>
            <a:ext cx="11029500" cy="752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NbE Pitching Workshop Scorecard </a:t>
            </a:r>
            <a:endParaRPr b="1" sz="3020"/>
          </a:p>
        </p:txBody>
      </p:sp>
      <p:sp>
        <p:nvSpPr>
          <p:cNvPr id="430" name="Google Shape;430;g32a431a4215_1_178"/>
          <p:cNvSpPr txBox="1"/>
          <p:nvPr>
            <p:ph idx="12" type="sldNum"/>
          </p:nvPr>
        </p:nvSpPr>
        <p:spPr>
          <a:xfrm>
            <a:off x="10558299" y="6208411"/>
            <a:ext cx="1052400" cy="365100"/>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graphicFrame>
        <p:nvGraphicFramePr>
          <p:cNvPr id="431" name="Google Shape;431;g32a431a4215_1_178"/>
          <p:cNvGraphicFramePr/>
          <p:nvPr/>
        </p:nvGraphicFramePr>
        <p:xfrm>
          <a:off x="692224" y="1405147"/>
          <a:ext cx="3000000" cy="3000000"/>
        </p:xfrm>
        <a:graphic>
          <a:graphicData uri="http://schemas.openxmlformats.org/drawingml/2006/table">
            <a:tbl>
              <a:tblPr bandRow="1" firstRow="1">
                <a:noFill/>
                <a:tableStyleId>{9492150A-029D-48DF-AC0C-E94710EC27AB}</a:tableStyleId>
              </a:tblPr>
              <a:tblGrid>
                <a:gridCol w="4305975"/>
                <a:gridCol w="6838600"/>
              </a:tblGrid>
              <a:tr h="629925">
                <a:tc>
                  <a:txBody>
                    <a:bodyPr/>
                    <a:lstStyle/>
                    <a:p>
                      <a:pPr indent="0" lvl="0" marL="0" marR="0" rtl="0" algn="l">
                        <a:lnSpc>
                          <a:spcPct val="100000"/>
                        </a:lnSpc>
                        <a:spcBef>
                          <a:spcPts val="0"/>
                        </a:spcBef>
                        <a:spcAft>
                          <a:spcPts val="0"/>
                        </a:spcAft>
                        <a:buClr>
                          <a:srgbClr val="000000"/>
                        </a:buClr>
                        <a:buSzPts val="2500"/>
                        <a:buFont typeface="Arial"/>
                        <a:buNone/>
                      </a:pPr>
                      <a:r>
                        <a:rPr lang="en-GB" sz="2500" u="none" cap="none" strike="noStrike"/>
                        <a:t>Element</a:t>
                      </a:r>
                      <a:endParaRPr sz="1400" u="none" cap="none" strike="noStrike"/>
                    </a:p>
                  </a:txBody>
                  <a:tcPr marT="60950" marB="60950" marR="121925" marL="121925">
                    <a:solidFill>
                      <a:srgbClr val="019266"/>
                    </a:solidFill>
                  </a:tcPr>
                </a:tc>
                <a:tc>
                  <a:txBody>
                    <a:bodyPr/>
                    <a:lstStyle/>
                    <a:p>
                      <a:pPr indent="0" lvl="0" marL="0" marR="0" rtl="0" algn="l">
                        <a:lnSpc>
                          <a:spcPct val="100000"/>
                        </a:lnSpc>
                        <a:spcBef>
                          <a:spcPts val="0"/>
                        </a:spcBef>
                        <a:spcAft>
                          <a:spcPts val="0"/>
                        </a:spcAft>
                        <a:buClr>
                          <a:srgbClr val="000000"/>
                        </a:buClr>
                        <a:buSzPts val="2500"/>
                        <a:buFont typeface="Arial"/>
                        <a:buNone/>
                      </a:pPr>
                      <a:r>
                        <a:rPr lang="en-GB" sz="2500" u="none" cap="none" strike="noStrike"/>
                        <a:t>Comments / Observations</a:t>
                      </a:r>
                      <a:endParaRPr sz="1400" u="none" cap="none" strike="noStrike"/>
                    </a:p>
                  </a:txBody>
                  <a:tcPr marT="60950" marB="60950" marR="121925" marL="121925">
                    <a:solidFill>
                      <a:srgbClr val="019266"/>
                    </a:solidFill>
                  </a:tcPr>
                </a:tc>
              </a:tr>
              <a:tr h="7776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Was the problem clearly identified?</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And those impacted by the problem?</a:t>
                      </a:r>
                      <a:endParaRPr sz="1800" u="none" cap="none" strike="noStrike"/>
                    </a:p>
                  </a:txBody>
                  <a:tcPr marT="60950" marB="60950" marR="121925" marL="121925"/>
                </a:tc>
                <a:tc>
                  <a:txBody>
                    <a:bodyPr/>
                    <a:lstStyle/>
                    <a:p>
                      <a:pPr indent="0" lvl="0" marL="0" marR="0" rtl="0" algn="l">
                        <a:lnSpc>
                          <a:spcPct val="100000"/>
                        </a:lnSpc>
                        <a:spcBef>
                          <a:spcPts val="0"/>
                        </a:spcBef>
                        <a:spcAft>
                          <a:spcPts val="0"/>
                        </a:spcAft>
                        <a:buClr>
                          <a:srgbClr val="000000"/>
                        </a:buClr>
                        <a:buSzPts val="2500"/>
                        <a:buFont typeface="Arial"/>
                        <a:buNone/>
                      </a:pPr>
                      <a:r>
                        <a:t/>
                      </a:r>
                      <a:endParaRPr sz="2500" u="none" cap="none" strike="noStrike"/>
                    </a:p>
                  </a:txBody>
                  <a:tcPr marT="60950" marB="60950" marR="121925" marL="121925"/>
                </a:tc>
              </a:tr>
              <a:tr h="7776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Was the solution and competitors clearly explained?</a:t>
                      </a:r>
                      <a:endParaRPr sz="1800" u="none" cap="none" strike="noStrike"/>
                    </a:p>
                  </a:txBody>
                  <a:tcPr marT="60950" marB="60950" marR="121925" marL="121925"/>
                </a:tc>
                <a:tc>
                  <a:txBody>
                    <a:bodyPr/>
                    <a:lstStyle/>
                    <a:p>
                      <a:pPr indent="0" lvl="0" marL="0" marR="0" rtl="0" algn="l">
                        <a:lnSpc>
                          <a:spcPct val="100000"/>
                        </a:lnSpc>
                        <a:spcBef>
                          <a:spcPts val="0"/>
                        </a:spcBef>
                        <a:spcAft>
                          <a:spcPts val="0"/>
                        </a:spcAft>
                        <a:buClr>
                          <a:srgbClr val="000000"/>
                        </a:buClr>
                        <a:buSzPts val="2500"/>
                        <a:buFont typeface="Arial"/>
                        <a:buNone/>
                      </a:pPr>
                      <a:r>
                        <a:t/>
                      </a:r>
                      <a:endParaRPr sz="2500" u="none" cap="none" strike="noStrike"/>
                    </a:p>
                  </a:txBody>
                  <a:tcPr marT="60950" marB="60950" marR="121925" marL="121925"/>
                </a:tc>
              </a:tr>
              <a:tr h="7776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Pricing or Impact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Value capture?</a:t>
                      </a:r>
                      <a:endParaRPr sz="1800" u="none" cap="none" strike="noStrike"/>
                    </a:p>
                  </a:txBody>
                  <a:tcPr marT="60950" marB="60950" marR="121925" marL="121925"/>
                </a:tc>
                <a:tc>
                  <a:txBody>
                    <a:bodyPr/>
                    <a:lstStyle/>
                    <a:p>
                      <a:pPr indent="0" lvl="0" marL="0" marR="0" rtl="0" algn="l">
                        <a:lnSpc>
                          <a:spcPct val="100000"/>
                        </a:lnSpc>
                        <a:spcBef>
                          <a:spcPts val="0"/>
                        </a:spcBef>
                        <a:spcAft>
                          <a:spcPts val="0"/>
                        </a:spcAft>
                        <a:buClr>
                          <a:srgbClr val="000000"/>
                        </a:buClr>
                        <a:buSzPts val="2500"/>
                        <a:buFont typeface="Arial"/>
                        <a:buNone/>
                      </a:pPr>
                      <a:r>
                        <a:t/>
                      </a:r>
                      <a:endParaRPr sz="2500" u="none" cap="none" strike="noStrike"/>
                    </a:p>
                  </a:txBody>
                  <a:tcPr marT="60950" marB="60950" marR="121925" marL="121925"/>
                </a:tc>
              </a:tr>
              <a:tr h="6482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Was there a clear ask?</a:t>
                      </a:r>
                      <a:endParaRPr sz="1800" u="none" cap="none" strike="noStrike"/>
                    </a:p>
                  </a:txBody>
                  <a:tcPr marT="60950" marB="60950" marR="121925" marL="121925"/>
                </a:tc>
                <a:tc>
                  <a:txBody>
                    <a:bodyPr/>
                    <a:lstStyle/>
                    <a:p>
                      <a:pPr indent="0" lvl="0" marL="0" marR="0" rtl="0" algn="l">
                        <a:lnSpc>
                          <a:spcPct val="100000"/>
                        </a:lnSpc>
                        <a:spcBef>
                          <a:spcPts val="0"/>
                        </a:spcBef>
                        <a:spcAft>
                          <a:spcPts val="0"/>
                        </a:spcAft>
                        <a:buClr>
                          <a:srgbClr val="000000"/>
                        </a:buClr>
                        <a:buSzPts val="2500"/>
                        <a:buFont typeface="Arial"/>
                        <a:buNone/>
                      </a:pPr>
                      <a:r>
                        <a:t/>
                      </a:r>
                      <a:endParaRPr sz="2500" u="none" cap="none" strike="noStrike"/>
                    </a:p>
                  </a:txBody>
                  <a:tcPr marT="60950" marB="60950" marR="121925" marL="121925"/>
                </a:tc>
              </a:tr>
              <a:tr h="11128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Delivery</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Visuals</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Timing</a:t>
                      </a:r>
                      <a:endParaRPr sz="1800" u="none" cap="none" strike="noStrike"/>
                    </a:p>
                  </a:txBody>
                  <a:tcPr marT="60950" marB="60950" marR="121925" marL="121925"/>
                </a:tc>
                <a:tc>
                  <a:txBody>
                    <a:bodyPr/>
                    <a:lstStyle/>
                    <a:p>
                      <a:pPr indent="0" lvl="0" marL="0" marR="0" rtl="0" algn="l">
                        <a:lnSpc>
                          <a:spcPct val="100000"/>
                        </a:lnSpc>
                        <a:spcBef>
                          <a:spcPts val="0"/>
                        </a:spcBef>
                        <a:spcAft>
                          <a:spcPts val="0"/>
                        </a:spcAft>
                        <a:buClr>
                          <a:srgbClr val="000000"/>
                        </a:buClr>
                        <a:buSzPts val="2500"/>
                        <a:buFont typeface="Arial"/>
                        <a:buNone/>
                      </a:pPr>
                      <a:r>
                        <a:t/>
                      </a:r>
                      <a:endParaRPr sz="2500" u="none" cap="none" strike="noStrike"/>
                    </a:p>
                  </a:txBody>
                  <a:tcPr marT="60950" marB="60950" marR="121925" marL="1219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5"/>
          <p:cNvSpPr txBox="1"/>
          <p:nvPr>
            <p:ph type="title"/>
          </p:nvPr>
        </p:nvSpPr>
        <p:spPr>
          <a:xfrm>
            <a:off x="396123" y="297125"/>
            <a:ext cx="11214600" cy="1497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Final Reflection: Pitching for Nature-Based Enterprises  </a:t>
            </a:r>
            <a:endParaRPr b="1" sz="3020"/>
          </a:p>
        </p:txBody>
      </p:sp>
      <p:sp>
        <p:nvSpPr>
          <p:cNvPr id="438" name="Google Shape;438;p25"/>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sp>
        <p:nvSpPr>
          <p:cNvPr id="439" name="Google Shape;439;p25"/>
          <p:cNvSpPr txBox="1"/>
          <p:nvPr/>
        </p:nvSpPr>
        <p:spPr>
          <a:xfrm>
            <a:off x="542025" y="2456200"/>
            <a:ext cx="10610100" cy="2331300"/>
          </a:xfrm>
          <a:prstGeom prst="rect">
            <a:avLst/>
          </a:prstGeom>
          <a:solidFill>
            <a:srgbClr val="F0FFD2"/>
          </a:solidFill>
          <a:ln>
            <a:noFill/>
          </a:ln>
        </p:spPr>
        <p:txBody>
          <a:bodyPr anchorCtr="0" anchor="t" bIns="91425" lIns="91425" spcFirstLastPara="1" rIns="91425" wrap="square" tIns="91425">
            <a:noAutofit/>
          </a:bodyPr>
          <a:lstStyle/>
          <a:p>
            <a:pPr indent="0" lvl="0" marL="228600" marR="0" rtl="0" algn="l">
              <a:lnSpc>
                <a:spcPct val="150000"/>
              </a:lnSpc>
              <a:spcBef>
                <a:spcPts val="360"/>
              </a:spcBef>
              <a:spcAft>
                <a:spcPts val="0"/>
              </a:spcAft>
              <a:buClr>
                <a:srgbClr val="000000"/>
              </a:buClr>
              <a:buSzPts val="1656"/>
              <a:buFont typeface="Arial"/>
              <a:buNone/>
            </a:pPr>
            <a:r>
              <a:rPr b="0" i="1" lang="en-GB" sz="2800" u="none" cap="none" strike="noStrike">
                <a:solidFill>
                  <a:srgbClr val="000000"/>
                </a:solidFill>
                <a:latin typeface="Arial"/>
                <a:ea typeface="Arial"/>
                <a:cs typeface="Arial"/>
                <a:sym typeface="Arial"/>
              </a:rPr>
              <a:t>Reflect on your learning: </a:t>
            </a:r>
            <a:endParaRPr b="0" i="0" sz="2800" u="none" cap="none" strike="noStrike">
              <a:solidFill>
                <a:srgbClr val="000000"/>
              </a:solidFill>
              <a:latin typeface="Arial"/>
              <a:ea typeface="Arial"/>
              <a:cs typeface="Arial"/>
              <a:sym typeface="Arial"/>
            </a:endParaRPr>
          </a:p>
          <a:p>
            <a:pPr indent="-234950" lvl="0" marL="514350" marR="0" rtl="0" algn="l">
              <a:lnSpc>
                <a:spcPct val="150000"/>
              </a:lnSpc>
              <a:spcBef>
                <a:spcPts val="360"/>
              </a:spcBef>
              <a:spcAft>
                <a:spcPts val="0"/>
              </a:spcAft>
              <a:buClr>
                <a:srgbClr val="000000"/>
              </a:buClr>
              <a:buSzPts val="856"/>
              <a:buFont typeface="Arial"/>
              <a:buChar char="•"/>
            </a:pPr>
            <a:r>
              <a:rPr b="0" i="0" lang="en-GB" sz="2800" u="none" cap="none" strike="noStrike">
                <a:solidFill>
                  <a:srgbClr val="000000"/>
                </a:solidFill>
                <a:latin typeface="Arial"/>
                <a:ea typeface="Arial"/>
                <a:cs typeface="Arial"/>
                <a:sym typeface="Arial"/>
              </a:rPr>
              <a:t>What is your key takeaway from this lesson? </a:t>
            </a:r>
            <a:endParaRPr b="0" i="0" sz="1000" u="none" cap="none" strike="noStrike">
              <a:solidFill>
                <a:srgbClr val="000000"/>
              </a:solidFill>
              <a:latin typeface="Arial"/>
              <a:ea typeface="Arial"/>
              <a:cs typeface="Arial"/>
              <a:sym typeface="Arial"/>
            </a:endParaRPr>
          </a:p>
          <a:p>
            <a:pPr indent="-260350" lvl="0" marL="514350" marR="0" rtl="0" algn="l">
              <a:lnSpc>
                <a:spcPct val="150000"/>
              </a:lnSpc>
              <a:spcBef>
                <a:spcPts val="360"/>
              </a:spcBef>
              <a:spcAft>
                <a:spcPts val="0"/>
              </a:spcAft>
              <a:buClr>
                <a:srgbClr val="00C897"/>
              </a:buClr>
              <a:buSzPts val="1256"/>
              <a:buFont typeface="Arial"/>
              <a:buChar char="•"/>
            </a:pPr>
            <a:r>
              <a:rPr b="0" i="0" lang="en-GB" sz="2800" u="none" cap="none" strike="noStrike">
                <a:solidFill>
                  <a:srgbClr val="000000"/>
                </a:solidFill>
                <a:latin typeface="Arial"/>
                <a:ea typeface="Arial"/>
                <a:cs typeface="Arial"/>
                <a:sym typeface="Arial"/>
              </a:rPr>
              <a:t>What new information will you share with others?</a:t>
            </a:r>
            <a:r>
              <a:rPr b="0" i="0" lang="en-GB" sz="3000" u="none" cap="none" strike="noStrike">
                <a:solidFill>
                  <a:srgbClr val="009671"/>
                </a:solidFill>
                <a:latin typeface="Arial"/>
                <a:ea typeface="Arial"/>
                <a:cs typeface="Arial"/>
                <a:sym typeface="Arial"/>
              </a:rPr>
              <a:t> </a:t>
            </a:r>
            <a:endParaRPr b="0" i="0" sz="1800" u="none" cap="none" strike="noStrike">
              <a:solidFill>
                <a:srgbClr val="3D3D3D"/>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What is a Pitch? </a:t>
            </a:r>
            <a:endParaRPr b="1" sz="3020"/>
          </a:p>
        </p:txBody>
      </p:sp>
      <p:sp>
        <p:nvSpPr>
          <p:cNvPr id="211" name="Google Shape;211;p3"/>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p>
            <a:pPr indent="0" lvl="0" marL="123444" rtl="0" algn="l">
              <a:lnSpc>
                <a:spcPct val="150000"/>
              </a:lnSpc>
              <a:spcBef>
                <a:spcPts val="360"/>
              </a:spcBef>
              <a:spcAft>
                <a:spcPts val="0"/>
              </a:spcAft>
              <a:buSzPts val="1656"/>
              <a:buNone/>
            </a:pPr>
            <a:r>
              <a:rPr lang="en-GB" sz="3600">
                <a:solidFill>
                  <a:schemeClr val="accent1"/>
                </a:solidFill>
              </a:rPr>
              <a:t>Empathetic</a:t>
            </a:r>
            <a:r>
              <a:rPr lang="en-GB" sz="3600"/>
              <a:t> communication </a:t>
            </a:r>
            <a:endParaRPr/>
          </a:p>
          <a:p>
            <a:pPr indent="0" lvl="0" marL="123444" rtl="0" algn="l">
              <a:lnSpc>
                <a:spcPct val="150000"/>
              </a:lnSpc>
              <a:spcBef>
                <a:spcPts val="360"/>
              </a:spcBef>
              <a:spcAft>
                <a:spcPts val="0"/>
              </a:spcAft>
              <a:buSzPts val="1656"/>
              <a:buNone/>
            </a:pPr>
            <a:r>
              <a:rPr lang="en-GB" sz="3600"/>
              <a:t>with </a:t>
            </a:r>
            <a:r>
              <a:rPr lang="en-GB" sz="3600">
                <a:solidFill>
                  <a:schemeClr val="accent1"/>
                </a:solidFill>
              </a:rPr>
              <a:t>intent</a:t>
            </a:r>
            <a:r>
              <a:rPr lang="en-GB" sz="3600"/>
              <a:t> and </a:t>
            </a:r>
            <a:endParaRPr/>
          </a:p>
          <a:p>
            <a:pPr indent="0" lvl="0" marL="123444" rtl="0" algn="l">
              <a:lnSpc>
                <a:spcPct val="150000"/>
              </a:lnSpc>
              <a:spcBef>
                <a:spcPts val="360"/>
              </a:spcBef>
              <a:spcAft>
                <a:spcPts val="0"/>
              </a:spcAft>
              <a:buSzPts val="1656"/>
              <a:buNone/>
            </a:pPr>
            <a:r>
              <a:rPr lang="en-GB" sz="3600"/>
              <a:t>obsessive </a:t>
            </a:r>
            <a:r>
              <a:rPr lang="en-GB" sz="3600">
                <a:solidFill>
                  <a:schemeClr val="accent1"/>
                </a:solidFill>
              </a:rPr>
              <a:t>respect for time</a:t>
            </a:r>
            <a:r>
              <a:rPr lang="en-GB" sz="3600"/>
              <a:t> </a:t>
            </a:r>
            <a:endParaRPr/>
          </a:p>
        </p:txBody>
      </p:sp>
      <p:sp>
        <p:nvSpPr>
          <p:cNvPr id="212" name="Google Shape;212;p3"/>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6"/>
          <p:cNvSpPr txBox="1"/>
          <p:nvPr>
            <p:ph idx="1" type="body"/>
          </p:nvPr>
        </p:nvSpPr>
        <p:spPr>
          <a:xfrm>
            <a:off x="4254228" y="4309019"/>
            <a:ext cx="7464160" cy="338948"/>
          </a:xfrm>
          <a:prstGeom prst="rect">
            <a:avLst/>
          </a:prstGeom>
          <a:noFill/>
          <a:ln>
            <a:noFill/>
          </a:ln>
        </p:spPr>
        <p:txBody>
          <a:bodyPr anchorCtr="0" anchor="ctr" bIns="45700" lIns="91425" spcFirstLastPara="1" rIns="91425" wrap="square" tIns="45700">
            <a:noAutofit/>
          </a:bodyPr>
          <a:lstStyle/>
          <a:p>
            <a:pPr indent="-228600" lvl="0" marL="457200" rtl="0" algn="l">
              <a:lnSpc>
                <a:spcPct val="150000"/>
              </a:lnSpc>
              <a:spcBef>
                <a:spcPts val="400"/>
              </a:spcBef>
              <a:spcAft>
                <a:spcPts val="0"/>
              </a:spcAft>
              <a:buSzPts val="1840"/>
              <a:buNone/>
            </a:pPr>
            <a:r>
              <a:rPr b="1" lang="en-GB" sz="1800"/>
              <a:t>Credit for this learning unit content: Horizon Nua</a:t>
            </a:r>
            <a:endParaRPr b="1" i="1" sz="1800">
              <a:solidFill>
                <a:schemeClr val="accent1"/>
              </a:solidFill>
            </a:endParaRPr>
          </a:p>
          <a:p>
            <a:pPr indent="-228600" lvl="0" marL="457200" rtl="0" algn="l">
              <a:lnSpc>
                <a:spcPct val="150000"/>
              </a:lnSpc>
              <a:spcBef>
                <a:spcPts val="400"/>
              </a:spcBef>
              <a:spcAft>
                <a:spcPts val="0"/>
              </a:spcAft>
              <a:buSzPts val="1840"/>
              <a:buNone/>
            </a:pPr>
            <a:r>
              <a:t/>
            </a:r>
            <a:endParaRPr/>
          </a:p>
        </p:txBody>
      </p:sp>
      <p:sp>
        <p:nvSpPr>
          <p:cNvPr id="446" name="Google Shape;446;p26"/>
          <p:cNvSpPr txBox="1"/>
          <p:nvPr>
            <p:ph idx="4294967295" type="sldNum"/>
          </p:nvPr>
        </p:nvSpPr>
        <p:spPr>
          <a:xfrm>
            <a:off x="11139488" y="6208713"/>
            <a:ext cx="1052512"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descr="A black and white sign with a person in a circle&#10;&#10;Description automatically generated" id="447" name="Google Shape;447;p26"/>
          <p:cNvPicPr preferRelativeResize="0"/>
          <p:nvPr/>
        </p:nvPicPr>
        <p:blipFill rotWithShape="1">
          <a:blip r:embed="rId3">
            <a:alphaModFix/>
          </a:blip>
          <a:srcRect b="0" l="0" r="0" t="0"/>
          <a:stretch/>
        </p:blipFill>
        <p:spPr>
          <a:xfrm>
            <a:off x="4437108" y="6208713"/>
            <a:ext cx="1200150" cy="4200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Pitch Types </a:t>
            </a:r>
            <a:endParaRPr b="1" sz="3020"/>
          </a:p>
        </p:txBody>
      </p:sp>
      <p:sp>
        <p:nvSpPr>
          <p:cNvPr id="219" name="Google Shape;219;p4"/>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graphicFrame>
        <p:nvGraphicFramePr>
          <p:cNvPr id="220" name="Google Shape;220;p4"/>
          <p:cNvGraphicFramePr/>
          <p:nvPr/>
        </p:nvGraphicFramePr>
        <p:xfrm>
          <a:off x="830941" y="3061144"/>
          <a:ext cx="3000000" cy="3000000"/>
        </p:xfrm>
        <a:graphic>
          <a:graphicData uri="http://schemas.openxmlformats.org/drawingml/2006/table">
            <a:tbl>
              <a:tblPr bandRow="1" firstRow="1">
                <a:noFill/>
                <a:tableStyleId>{D62839EB-92BC-4CB9-9349-C31BA3DBD6DB}</a:tableStyleId>
              </a:tblPr>
              <a:tblGrid>
                <a:gridCol w="2572650"/>
                <a:gridCol w="2572650"/>
                <a:gridCol w="2572650"/>
                <a:gridCol w="2572650"/>
              </a:tblGrid>
              <a:tr h="1214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1149650">
                <a:tc>
                  <a:txBody>
                    <a:bodyPr/>
                    <a:lstStyle/>
                    <a:p>
                      <a:pPr indent="0" lvl="0" marL="0" marR="0" rtl="0" algn="ctr">
                        <a:lnSpc>
                          <a:spcPct val="100000"/>
                        </a:lnSpc>
                        <a:spcBef>
                          <a:spcPts val="0"/>
                        </a:spcBef>
                        <a:spcAft>
                          <a:spcPts val="0"/>
                        </a:spcAft>
                        <a:buClr>
                          <a:srgbClr val="000000"/>
                        </a:buClr>
                        <a:buSzPts val="2400"/>
                        <a:buFont typeface="Arial"/>
                        <a:buNone/>
                      </a:pPr>
                      <a:r>
                        <a:rPr b="1" lang="en-GB" sz="2400" u="none" cap="none" strike="noStrike">
                          <a:solidFill>
                            <a:schemeClr val="accent1"/>
                          </a:solidFill>
                          <a:latin typeface="Arial"/>
                          <a:ea typeface="Arial"/>
                          <a:cs typeface="Arial"/>
                          <a:sym typeface="Arial"/>
                        </a:rPr>
                        <a:t>Business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b="1" lang="en-GB" sz="2400" u="none" cap="none" strike="noStrike">
                          <a:solidFill>
                            <a:schemeClr val="accent1"/>
                          </a:solidFill>
                          <a:latin typeface="Arial"/>
                          <a:ea typeface="Arial"/>
                          <a:cs typeface="Arial"/>
                          <a:sym typeface="Arial"/>
                        </a:rPr>
                        <a:t>Job Interview</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b="1" lang="en-GB" sz="2400" u="none" cap="none" strike="noStrike">
                          <a:solidFill>
                            <a:schemeClr val="accent1"/>
                          </a:solidFill>
                          <a:latin typeface="Arial"/>
                          <a:ea typeface="Arial"/>
                          <a:cs typeface="Arial"/>
                          <a:sym typeface="Arial"/>
                        </a:rPr>
                        <a:t>Dating!</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b="1" lang="en-GB" sz="2400" u="none" cap="none" strike="noStrike">
                          <a:solidFill>
                            <a:schemeClr val="accent1"/>
                          </a:solidFill>
                          <a:latin typeface="Arial"/>
                          <a:ea typeface="Arial"/>
                          <a:cs typeface="Arial"/>
                          <a:sym typeface="Arial"/>
                        </a:rPr>
                        <a:t>Car purchase</a:t>
                      </a:r>
                      <a:endParaRPr sz="1400" u="none" cap="none" strike="noStrike"/>
                    </a:p>
                  </a:txBody>
                  <a:tcPr marT="45725" marB="45725" marR="91450" marL="91450"/>
                </a:tc>
              </a:tr>
            </a:tbl>
          </a:graphicData>
        </a:graphic>
      </p:graphicFrame>
      <p:pic>
        <p:nvPicPr>
          <p:cNvPr id="221" name="Google Shape;221;p4"/>
          <p:cNvPicPr preferRelativeResize="0"/>
          <p:nvPr/>
        </p:nvPicPr>
        <p:blipFill rotWithShape="1">
          <a:blip r:embed="rId3">
            <a:alphaModFix/>
          </a:blip>
          <a:srcRect b="0" l="0" r="0" t="0"/>
          <a:stretch/>
        </p:blipFill>
        <p:spPr>
          <a:xfrm>
            <a:off x="1436912" y="2273092"/>
            <a:ext cx="2216867" cy="1758868"/>
          </a:xfrm>
          <a:prstGeom prst="rect">
            <a:avLst/>
          </a:prstGeom>
          <a:noFill/>
          <a:ln>
            <a:noFill/>
          </a:ln>
        </p:spPr>
      </p:pic>
      <p:pic>
        <p:nvPicPr>
          <p:cNvPr id="222" name="Google Shape;222;p4"/>
          <p:cNvPicPr preferRelativeResize="0"/>
          <p:nvPr/>
        </p:nvPicPr>
        <p:blipFill rotWithShape="1">
          <a:blip r:embed="rId4">
            <a:alphaModFix/>
          </a:blip>
          <a:srcRect b="0" l="0" r="0" t="0"/>
          <a:stretch/>
        </p:blipFill>
        <p:spPr>
          <a:xfrm>
            <a:off x="3528435" y="2292526"/>
            <a:ext cx="2447822" cy="1771188"/>
          </a:xfrm>
          <a:prstGeom prst="rect">
            <a:avLst/>
          </a:prstGeom>
          <a:noFill/>
          <a:ln>
            <a:noFill/>
          </a:ln>
        </p:spPr>
      </p:pic>
      <p:pic>
        <p:nvPicPr>
          <p:cNvPr id="223" name="Google Shape;223;p4"/>
          <p:cNvPicPr preferRelativeResize="0"/>
          <p:nvPr/>
        </p:nvPicPr>
        <p:blipFill rotWithShape="1">
          <a:blip r:embed="rId5">
            <a:alphaModFix/>
          </a:blip>
          <a:srcRect b="0" l="0" r="0" t="0"/>
          <a:stretch/>
        </p:blipFill>
        <p:spPr>
          <a:xfrm>
            <a:off x="6215745" y="2292526"/>
            <a:ext cx="2126029" cy="1823231"/>
          </a:xfrm>
          <a:prstGeom prst="rect">
            <a:avLst/>
          </a:prstGeom>
          <a:noFill/>
          <a:ln>
            <a:noFill/>
          </a:ln>
        </p:spPr>
      </p:pic>
      <p:pic>
        <p:nvPicPr>
          <p:cNvPr id="224" name="Google Shape;224;p4"/>
          <p:cNvPicPr preferRelativeResize="0"/>
          <p:nvPr/>
        </p:nvPicPr>
        <p:blipFill rotWithShape="1">
          <a:blip r:embed="rId6">
            <a:alphaModFix/>
          </a:blip>
          <a:srcRect b="0" l="0" r="0" t="0"/>
          <a:stretch/>
        </p:blipFill>
        <p:spPr>
          <a:xfrm>
            <a:off x="8458650" y="2228276"/>
            <a:ext cx="2546047" cy="184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Pitch Theory </a:t>
            </a:r>
            <a:endParaRPr b="1" sz="3020"/>
          </a:p>
        </p:txBody>
      </p:sp>
      <p:sp>
        <p:nvSpPr>
          <p:cNvPr id="231" name="Google Shape;231;p5"/>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232" name="Google Shape;232;p5"/>
          <p:cNvPicPr preferRelativeResize="0"/>
          <p:nvPr/>
        </p:nvPicPr>
        <p:blipFill rotWithShape="1">
          <a:blip r:embed="rId3">
            <a:alphaModFix/>
          </a:blip>
          <a:srcRect b="0" l="0" r="0" t="0"/>
          <a:stretch/>
        </p:blipFill>
        <p:spPr>
          <a:xfrm>
            <a:off x="978837" y="1908034"/>
            <a:ext cx="10631970" cy="36264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6"/>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lang="en-GB" sz="4000">
                <a:solidFill>
                  <a:schemeClr val="dk1"/>
                </a:solidFill>
              </a:rPr>
              <a:t>“It’s not what you </a:t>
            </a:r>
            <a:r>
              <a:rPr lang="en-GB" sz="4000">
                <a:solidFill>
                  <a:schemeClr val="accent1"/>
                </a:solidFill>
              </a:rPr>
              <a:t>say,</a:t>
            </a:r>
            <a:br>
              <a:rPr lang="en-GB" sz="4000">
                <a:solidFill>
                  <a:schemeClr val="accent1"/>
                </a:solidFill>
              </a:rPr>
            </a:br>
            <a:r>
              <a:rPr lang="en-GB" sz="4000">
                <a:solidFill>
                  <a:schemeClr val="dk1"/>
                </a:solidFill>
              </a:rPr>
              <a:t>it’s what people </a:t>
            </a:r>
            <a:r>
              <a:rPr lang="en-GB" sz="4000">
                <a:solidFill>
                  <a:schemeClr val="accent1"/>
                </a:solidFill>
              </a:rPr>
              <a:t>hear”</a:t>
            </a:r>
            <a:endParaRPr/>
          </a:p>
          <a:p>
            <a:pPr indent="0" lvl="0" marL="123444" rtl="0" algn="ctr">
              <a:lnSpc>
                <a:spcPct val="150000"/>
              </a:lnSpc>
              <a:spcBef>
                <a:spcPts val="360"/>
              </a:spcBef>
              <a:spcAft>
                <a:spcPts val="0"/>
              </a:spcAft>
              <a:buSzPts val="1656"/>
              <a:buNone/>
            </a:pPr>
            <a:r>
              <a:rPr lang="en-GB">
                <a:solidFill>
                  <a:schemeClr val="dk1"/>
                </a:solidFill>
              </a:rPr>
              <a:t>Frank Luntz, American political and communications consultant and pollster</a:t>
            </a:r>
            <a:endParaRPr/>
          </a:p>
        </p:txBody>
      </p:sp>
      <p:sp>
        <p:nvSpPr>
          <p:cNvPr id="239" name="Google Shape;239;p6"/>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7"/>
          <p:cNvSpPr txBox="1"/>
          <p:nvPr>
            <p:ph idx="1" type="body"/>
          </p:nvPr>
        </p:nvSpPr>
        <p:spPr>
          <a:xfrm>
            <a:off x="6553200" y="1208314"/>
            <a:ext cx="5057607" cy="4650485"/>
          </a:xfrm>
          <a:prstGeom prst="rect">
            <a:avLst/>
          </a:prstGeom>
          <a:noFill/>
          <a:ln>
            <a:noFill/>
          </a:ln>
        </p:spPr>
        <p:txBody>
          <a:bodyPr anchorCtr="0" anchor="ctr" bIns="45700" lIns="91425" spcFirstLastPara="1" rIns="91425" wrap="square" tIns="45700">
            <a:normAutofit/>
          </a:bodyPr>
          <a:lstStyle/>
          <a:p>
            <a:pPr indent="0" lvl="0" marL="123444" rtl="0" algn="l">
              <a:lnSpc>
                <a:spcPct val="150000"/>
              </a:lnSpc>
              <a:spcBef>
                <a:spcPts val="360"/>
              </a:spcBef>
              <a:spcAft>
                <a:spcPts val="0"/>
              </a:spcAft>
              <a:buSzPts val="1656"/>
              <a:buNone/>
            </a:pPr>
            <a:r>
              <a:rPr b="1" lang="en-GB" sz="3020">
                <a:solidFill>
                  <a:schemeClr val="accent1"/>
                </a:solidFill>
              </a:rPr>
              <a:t>Feedback Loop </a:t>
            </a:r>
            <a:endParaRPr/>
          </a:p>
          <a:p>
            <a:pPr indent="-333756" lvl="0" marL="457200" rtl="0" algn="l">
              <a:lnSpc>
                <a:spcPct val="150000"/>
              </a:lnSpc>
              <a:spcBef>
                <a:spcPts val="360"/>
              </a:spcBef>
              <a:spcAft>
                <a:spcPts val="0"/>
              </a:spcAft>
              <a:buClr>
                <a:srgbClr val="00C897"/>
              </a:buClr>
              <a:buSzPts val="1656"/>
              <a:buChar char="◼"/>
            </a:pPr>
            <a:r>
              <a:rPr lang="en-GB" sz="2400">
                <a:solidFill>
                  <a:schemeClr val="dk1"/>
                </a:solidFill>
              </a:rPr>
              <a:t>Self-Reflection</a:t>
            </a:r>
            <a:endParaRPr/>
          </a:p>
          <a:p>
            <a:pPr indent="-333756" lvl="0" marL="457200" rtl="0" algn="l">
              <a:lnSpc>
                <a:spcPct val="150000"/>
              </a:lnSpc>
              <a:spcBef>
                <a:spcPts val="360"/>
              </a:spcBef>
              <a:spcAft>
                <a:spcPts val="0"/>
              </a:spcAft>
              <a:buClr>
                <a:srgbClr val="00C897"/>
              </a:buClr>
              <a:buSzPts val="1656"/>
              <a:buChar char="◼"/>
            </a:pPr>
            <a:r>
              <a:rPr lang="en-GB" sz="2400">
                <a:solidFill>
                  <a:schemeClr val="dk1"/>
                </a:solidFill>
              </a:rPr>
              <a:t>Peer 2 Peer Feedback</a:t>
            </a:r>
            <a:endParaRPr/>
          </a:p>
          <a:p>
            <a:pPr indent="-333756" lvl="0" marL="457200" rtl="0" algn="l">
              <a:lnSpc>
                <a:spcPct val="150000"/>
              </a:lnSpc>
              <a:spcBef>
                <a:spcPts val="360"/>
              </a:spcBef>
              <a:spcAft>
                <a:spcPts val="0"/>
              </a:spcAft>
              <a:buClr>
                <a:srgbClr val="00C897"/>
              </a:buClr>
              <a:buSzPts val="1656"/>
              <a:buChar char="◼"/>
            </a:pPr>
            <a:r>
              <a:rPr lang="en-GB" sz="2400">
                <a:solidFill>
                  <a:schemeClr val="dk1"/>
                </a:solidFill>
              </a:rPr>
              <a:t>Customer Reaction</a:t>
            </a:r>
            <a:endParaRPr/>
          </a:p>
          <a:p>
            <a:pPr indent="0" lvl="0" marL="123444" rtl="0" algn="l">
              <a:lnSpc>
                <a:spcPct val="150000"/>
              </a:lnSpc>
              <a:spcBef>
                <a:spcPts val="360"/>
              </a:spcBef>
              <a:spcAft>
                <a:spcPts val="0"/>
              </a:spcAft>
              <a:buSzPts val="1656"/>
              <a:buNone/>
            </a:pPr>
            <a:r>
              <a:t/>
            </a:r>
            <a:endParaRPr sz="2400">
              <a:solidFill>
                <a:schemeClr val="dk1"/>
              </a:solidFill>
            </a:endParaRPr>
          </a:p>
          <a:p>
            <a:pPr indent="-333756" lvl="0" marL="457200" rtl="0" algn="l">
              <a:lnSpc>
                <a:spcPct val="150000"/>
              </a:lnSpc>
              <a:spcBef>
                <a:spcPts val="360"/>
              </a:spcBef>
              <a:spcAft>
                <a:spcPts val="0"/>
              </a:spcAft>
              <a:buClr>
                <a:srgbClr val="00C897"/>
              </a:buClr>
              <a:buSzPts val="1656"/>
              <a:buChar char="◼"/>
            </a:pPr>
            <a:r>
              <a:rPr lang="en-GB" sz="2400">
                <a:solidFill>
                  <a:schemeClr val="dk1"/>
                </a:solidFill>
              </a:rPr>
              <a:t>Iterative process to build a strong pitch</a:t>
            </a:r>
            <a:endParaRPr/>
          </a:p>
        </p:txBody>
      </p:sp>
      <p:sp>
        <p:nvSpPr>
          <p:cNvPr id="246" name="Google Shape;246;p7"/>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247" name="Google Shape;247;p7"/>
          <p:cNvPicPr preferRelativeResize="0"/>
          <p:nvPr/>
        </p:nvPicPr>
        <p:blipFill rotWithShape="1">
          <a:blip r:embed="rId3">
            <a:alphaModFix/>
          </a:blip>
          <a:srcRect b="0" l="0" r="0" t="0"/>
          <a:stretch/>
        </p:blipFill>
        <p:spPr>
          <a:xfrm>
            <a:off x="694571" y="1128370"/>
            <a:ext cx="5401429" cy="49060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8"/>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Finally….Context is key</a:t>
            </a:r>
            <a:endParaRPr b="1" sz="3020"/>
          </a:p>
        </p:txBody>
      </p:sp>
      <p:sp>
        <p:nvSpPr>
          <p:cNvPr id="254" name="Google Shape;254;p8"/>
          <p:cNvSpPr txBox="1"/>
          <p:nvPr>
            <p:ph idx="1" type="body"/>
          </p:nvPr>
        </p:nvSpPr>
        <p:spPr>
          <a:xfrm>
            <a:off x="6814457" y="1984553"/>
            <a:ext cx="3903721" cy="3678303"/>
          </a:xfrm>
          <a:prstGeom prst="rect">
            <a:avLst/>
          </a:prstGeom>
          <a:noFill/>
          <a:ln>
            <a:noFill/>
          </a:ln>
        </p:spPr>
        <p:txBody>
          <a:bodyPr anchorCtr="0" anchor="ctr" bIns="45700" lIns="91425" spcFirstLastPara="1" rIns="91425" wrap="square" tIns="45700">
            <a:normAutofit/>
          </a:bodyPr>
          <a:lstStyle/>
          <a:p>
            <a:pPr indent="-333756" lvl="0" marL="457200" rtl="0" algn="l">
              <a:lnSpc>
                <a:spcPct val="150000"/>
              </a:lnSpc>
              <a:spcBef>
                <a:spcPts val="360"/>
              </a:spcBef>
              <a:spcAft>
                <a:spcPts val="0"/>
              </a:spcAft>
              <a:buClr>
                <a:srgbClr val="00C897"/>
              </a:buClr>
              <a:buSzPts val="1656"/>
              <a:buChar char="◼"/>
            </a:pPr>
            <a:r>
              <a:rPr lang="en-GB" sz="2400"/>
              <a:t>Different pitches for different scenarios</a:t>
            </a:r>
            <a:endParaRPr/>
          </a:p>
          <a:p>
            <a:pPr indent="-333756" lvl="0" marL="457200" rtl="0" algn="l">
              <a:lnSpc>
                <a:spcPct val="150000"/>
              </a:lnSpc>
              <a:spcBef>
                <a:spcPts val="360"/>
              </a:spcBef>
              <a:spcAft>
                <a:spcPts val="0"/>
              </a:spcAft>
              <a:buClr>
                <a:srgbClr val="00C897"/>
              </a:buClr>
              <a:buSzPts val="1656"/>
              <a:buChar char="◼"/>
            </a:pPr>
            <a:r>
              <a:rPr lang="en-GB" sz="2400"/>
              <a:t>Investors</a:t>
            </a:r>
            <a:endParaRPr/>
          </a:p>
          <a:p>
            <a:pPr indent="-333756" lvl="0" marL="457200" rtl="0" algn="l">
              <a:lnSpc>
                <a:spcPct val="150000"/>
              </a:lnSpc>
              <a:spcBef>
                <a:spcPts val="360"/>
              </a:spcBef>
              <a:spcAft>
                <a:spcPts val="0"/>
              </a:spcAft>
              <a:buClr>
                <a:srgbClr val="00C897"/>
              </a:buClr>
              <a:buSzPts val="1656"/>
              <a:buChar char="◼"/>
            </a:pPr>
            <a:r>
              <a:rPr lang="en-GB" sz="2400"/>
              <a:t>Customers </a:t>
            </a:r>
            <a:endParaRPr/>
          </a:p>
          <a:p>
            <a:pPr indent="-333756" lvl="0" marL="457200" rtl="0" algn="l">
              <a:lnSpc>
                <a:spcPct val="150000"/>
              </a:lnSpc>
              <a:spcBef>
                <a:spcPts val="360"/>
              </a:spcBef>
              <a:spcAft>
                <a:spcPts val="0"/>
              </a:spcAft>
              <a:buClr>
                <a:srgbClr val="00C897"/>
              </a:buClr>
              <a:buSzPts val="1656"/>
              <a:buChar char="◼"/>
            </a:pPr>
            <a:r>
              <a:rPr lang="en-GB" sz="2400"/>
              <a:t>Collaborators</a:t>
            </a:r>
            <a:endParaRPr/>
          </a:p>
        </p:txBody>
      </p:sp>
      <p:sp>
        <p:nvSpPr>
          <p:cNvPr id="255" name="Google Shape;255;p8"/>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pic>
        <p:nvPicPr>
          <p:cNvPr id="256" name="Google Shape;256;p8"/>
          <p:cNvPicPr preferRelativeResize="0"/>
          <p:nvPr/>
        </p:nvPicPr>
        <p:blipFill rotWithShape="1">
          <a:blip r:embed="rId3">
            <a:alphaModFix/>
          </a:blip>
          <a:srcRect b="0" l="0" r="0" t="0"/>
          <a:stretch/>
        </p:blipFill>
        <p:spPr>
          <a:xfrm>
            <a:off x="1372641" y="1984553"/>
            <a:ext cx="4004903" cy="33651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9"/>
          <p:cNvSpPr txBox="1"/>
          <p:nvPr>
            <p:ph type="title"/>
          </p:nvPr>
        </p:nvSpPr>
        <p:spPr>
          <a:xfrm>
            <a:off x="581192" y="963494"/>
            <a:ext cx="11029616" cy="75246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Pitch Content</a:t>
            </a:r>
            <a:endParaRPr b="1" sz="3020"/>
          </a:p>
        </p:txBody>
      </p:sp>
      <p:sp>
        <p:nvSpPr>
          <p:cNvPr id="263" name="Google Shape;263;p9"/>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p>
            <a:pPr indent="0" lvl="0" marL="123444" rtl="0" algn="ctr">
              <a:lnSpc>
                <a:spcPct val="150000"/>
              </a:lnSpc>
              <a:spcBef>
                <a:spcPts val="360"/>
              </a:spcBef>
              <a:spcAft>
                <a:spcPts val="0"/>
              </a:spcAft>
              <a:buSzPts val="1656"/>
              <a:buNone/>
            </a:pPr>
            <a:r>
              <a:rPr b="1" lang="en-GB" sz="4000">
                <a:solidFill>
                  <a:schemeClr val="dk1"/>
                </a:solidFill>
              </a:rPr>
              <a:t>Be Clear</a:t>
            </a:r>
            <a:endParaRPr/>
          </a:p>
          <a:p>
            <a:pPr indent="0" lvl="0" marL="123444" rtl="0" algn="ctr">
              <a:lnSpc>
                <a:spcPct val="150000"/>
              </a:lnSpc>
              <a:spcBef>
                <a:spcPts val="360"/>
              </a:spcBef>
              <a:spcAft>
                <a:spcPts val="0"/>
              </a:spcAft>
              <a:buSzPts val="1656"/>
              <a:buNone/>
            </a:pPr>
            <a:r>
              <a:rPr b="1" lang="en-GB" sz="4000">
                <a:solidFill>
                  <a:schemeClr val="dk1"/>
                </a:solidFill>
              </a:rPr>
              <a:t>Be Real</a:t>
            </a:r>
            <a:endParaRPr/>
          </a:p>
          <a:p>
            <a:pPr indent="0" lvl="0" marL="123444" rtl="0" algn="ctr">
              <a:lnSpc>
                <a:spcPct val="150000"/>
              </a:lnSpc>
              <a:spcBef>
                <a:spcPts val="360"/>
              </a:spcBef>
              <a:spcAft>
                <a:spcPts val="0"/>
              </a:spcAft>
              <a:buSzPts val="1656"/>
              <a:buNone/>
            </a:pPr>
            <a:r>
              <a:rPr b="1" lang="en-GB" sz="4000">
                <a:solidFill>
                  <a:schemeClr val="accent1"/>
                </a:solidFill>
              </a:rPr>
              <a:t>Respect</a:t>
            </a:r>
            <a:endParaRPr b="1" sz="4000"/>
          </a:p>
        </p:txBody>
      </p:sp>
      <p:sp>
        <p:nvSpPr>
          <p:cNvPr id="264" name="Google Shape;264;p9"/>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019266"/>
                </a:solidFill>
                <a:latin typeface="Gill Sans"/>
                <a:ea typeface="Gill Sans"/>
                <a:cs typeface="Gill Sans"/>
                <a:sym typeface="Gill Sans"/>
              </a:rPr>
              <a:t>‹#›</a:t>
            </a:fld>
            <a:endParaRPr b="0" i="0" sz="900" u="none" cap="none" strike="noStrike">
              <a:solidFill>
                <a:srgbClr val="019266"/>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d2f345-8b19-4e58-9d0b-c5c4ffbdf5c8">
      <Terms xmlns="http://schemas.microsoft.com/office/infopath/2007/PartnerControls"/>
    </lcf76f155ced4ddcb4097134ff3c332f>
    <TaxCatchAll xmlns="05e234c5-d36f-418b-93c1-f000f7e26a11" xsi:nil="true"/>
  </documentManagement>
</p:properties>
</file>

<file path=customXml/itemProps1.xml><?xml version="1.0" encoding="utf-8"?>
<ds:datastoreItem xmlns:ds="http://schemas.openxmlformats.org/officeDocument/2006/customXml" ds:itemID="{F196CD33-9460-4710-AF31-06FE1502FF08}"/>
</file>

<file path=customXml/itemProps2.xml><?xml version="1.0" encoding="utf-8"?>
<ds:datastoreItem xmlns:ds="http://schemas.openxmlformats.org/officeDocument/2006/customXml" ds:itemID="{B87B5850-1CCE-463F-9D0C-F99DFAEDFC56}"/>
</file>

<file path=customXml/itemProps3.xml><?xml version="1.0" encoding="utf-8"?>
<ds:datastoreItem xmlns:ds="http://schemas.openxmlformats.org/officeDocument/2006/customXml" ds:itemID="{1DDD2024-D28A-4462-AF26-835387BE7C9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Gallo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ies>
</file>