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6858000" cx="12192000"/>
  <p:notesSz cx="6858000" cy="9144000"/>
  <p:embeddedFontLst>
    <p:embeddedFont>
      <p:font typeface="Sofia"/>
      <p:regular r:id="rId38"/>
    </p:embeddedFont>
    <p:embeddedFont>
      <p:font typeface="Helvetica Neue"/>
      <p:regular r:id="rId39"/>
      <p:bold r:id="rId40"/>
      <p:italic r:id="rId41"/>
      <p:boldItalic r:id="rId42"/>
    </p:embeddedFont>
    <p:embeddedFont>
      <p:font typeface="Gill Sans"/>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hOctCcCQL8iw55eQOrOJ1qmhNL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3" Type="http://schemas.openxmlformats.org/officeDocument/2006/relationships/slide" Target="slides/slide9.xml"/><Relationship Id="rId39" Type="http://schemas.openxmlformats.org/officeDocument/2006/relationships/font" Target="fonts/HelveticaNeue-regular.fntdata"/><Relationship Id="rId18" Type="http://schemas.openxmlformats.org/officeDocument/2006/relationships/slide" Target="slides/slide14.xml"/><Relationship Id="rId42" Type="http://schemas.openxmlformats.org/officeDocument/2006/relationships/font" Target="fonts/HelveticaNeue-boldItalic.fntdata"/><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presProps" Target="presProps.xml"/><Relationship Id="rId29" Type="http://schemas.openxmlformats.org/officeDocument/2006/relationships/slide" Target="slides/slide25.xml"/><Relationship Id="rId16" Type="http://schemas.openxmlformats.org/officeDocument/2006/relationships/slide" Target="slides/slide12.xml"/><Relationship Id="rId40" Type="http://schemas.openxmlformats.org/officeDocument/2006/relationships/font" Target="fonts/HelveticaNeue-bold.fntdata"/><Relationship Id="rId24" Type="http://schemas.openxmlformats.org/officeDocument/2006/relationships/slide" Target="slides/slide20.xml"/><Relationship Id="rId45" Type="http://customschemas.google.com/relationships/presentationmetadata" Target="metadata"/><Relationship Id="rId1" Type="http://schemas.openxmlformats.org/officeDocument/2006/relationships/theme" Target="theme/theme2.xml"/><Relationship Id="rId6" Type="http://schemas.openxmlformats.org/officeDocument/2006/relationships/slide" Target="slides/slide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23" Type="http://schemas.openxmlformats.org/officeDocument/2006/relationships/slide" Target="slides/slide19.xml"/><Relationship Id="rId28" Type="http://schemas.openxmlformats.org/officeDocument/2006/relationships/slide" Target="slides/slide24.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slide" Target="slides/slide32.xml"/><Relationship Id="rId44" Type="http://schemas.openxmlformats.org/officeDocument/2006/relationships/font" Target="fonts/GillSans-bold.fntdata"/><Relationship Id="rId31" Type="http://schemas.openxmlformats.org/officeDocument/2006/relationships/slide" Target="slides/slide27.xml"/><Relationship Id="rId10" Type="http://schemas.openxmlformats.org/officeDocument/2006/relationships/slide" Target="slides/slide6.xml"/><Relationship Id="rId19" Type="http://schemas.openxmlformats.org/officeDocument/2006/relationships/slide" Target="slides/slide15.xml"/><Relationship Id="rId22" Type="http://schemas.openxmlformats.org/officeDocument/2006/relationships/slide" Target="slides/slide18.xml"/><Relationship Id="rId43" Type="http://schemas.openxmlformats.org/officeDocument/2006/relationships/font" Target="fonts/GillSans-regular.fntdata"/><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14" Type="http://schemas.openxmlformats.org/officeDocument/2006/relationships/slide" Target="slides/slide10.xml"/><Relationship Id="rId48" Type="http://schemas.openxmlformats.org/officeDocument/2006/relationships/customXml" Target="../customXml/item3.xml"/><Relationship Id="rId8" Type="http://schemas.openxmlformats.org/officeDocument/2006/relationships/slide" Target="slides/slide4.xml"/><Relationship Id="rId3" Type="http://schemas.openxmlformats.org/officeDocument/2006/relationships/slideMaster" Target="slideMasters/slideMaster1.xml"/><Relationship Id="rId25" Type="http://schemas.openxmlformats.org/officeDocument/2006/relationships/slide" Target="slides/slide21.xml"/><Relationship Id="rId33" Type="http://schemas.openxmlformats.org/officeDocument/2006/relationships/slide" Target="slides/slide29.xml"/><Relationship Id="rId12" Type="http://schemas.openxmlformats.org/officeDocument/2006/relationships/slide" Target="slides/slide8.xml"/><Relationship Id="rId17" Type="http://schemas.openxmlformats.org/officeDocument/2006/relationships/slide" Target="slides/slide13.xml"/><Relationship Id="rId38" Type="http://schemas.openxmlformats.org/officeDocument/2006/relationships/font" Target="fonts/Sofia-regular.fntdata"/><Relationship Id="rId46" Type="http://schemas.openxmlformats.org/officeDocument/2006/relationships/customXml" Target="../customXml/item1.xml"/><Relationship Id="rId20" Type="http://schemas.openxmlformats.org/officeDocument/2006/relationships/slide" Target="slides/slide16.xml"/><Relationship Id="rId41" Type="http://schemas.openxmlformats.org/officeDocument/2006/relationships/font" Target="fonts/HelveticaNeue-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I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45" name="Google Shape;24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I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54" name="Google Shape;25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I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277" name="Google Shape;27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I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2d742adde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32d742adde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rgbClr val="3D3D3D"/>
              </a:buClr>
              <a:buSzPts val="1200"/>
              <a:buFont typeface="Arial"/>
              <a:buNone/>
            </a:pPr>
            <a:r>
              <a:t/>
            </a:r>
            <a:endParaRPr/>
          </a:p>
        </p:txBody>
      </p:sp>
      <p:sp>
        <p:nvSpPr>
          <p:cNvPr id="142" name="Google Shape;142;g32d742adde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rgbClr val="3D3D3D"/>
              </a:buClr>
              <a:buSzPts val="1200"/>
              <a:buFont typeface="Arial"/>
              <a:buNone/>
            </a:pPr>
            <a:r>
              <a:t/>
            </a:r>
            <a:endParaRPr/>
          </a:p>
        </p:txBody>
      </p:sp>
      <p:sp>
        <p:nvSpPr>
          <p:cNvPr id="332" name="Google Shape;332;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rgbClr val="3D3D3D"/>
              </a:buClr>
              <a:buSzPts val="1200"/>
              <a:buFont typeface="Arial"/>
              <a:buNone/>
            </a:pPr>
            <a:r>
              <a:t/>
            </a:r>
            <a:endParaRPr/>
          </a:p>
        </p:txBody>
      </p:sp>
      <p:sp>
        <p:nvSpPr>
          <p:cNvPr id="348" name="Google Shape;348;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rgbClr val="3D3D3D"/>
              </a:buClr>
              <a:buSzPts val="1200"/>
              <a:buFont typeface="Arial"/>
              <a:buNone/>
            </a:pPr>
            <a:r>
              <a:t/>
            </a:r>
            <a:endParaRPr/>
          </a:p>
        </p:txBody>
      </p:sp>
      <p:sp>
        <p:nvSpPr>
          <p:cNvPr id="367" name="Google Shape;367;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E"/>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rgbClr val="3D3D3D"/>
              </a:buClr>
              <a:buSzPts val="1200"/>
              <a:buFont typeface="Arial"/>
              <a:buNone/>
            </a:pPr>
            <a:r>
              <a:t/>
            </a:r>
            <a:endParaRPr/>
          </a:p>
        </p:txBody>
      </p:sp>
      <p:sp>
        <p:nvSpPr>
          <p:cNvPr id="385" name="Google Shape;385;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rgbClr val="3D3D3D"/>
              </a:buClr>
              <a:buSzPts val="1200"/>
              <a:buFont typeface="Arial"/>
              <a:buNone/>
            </a:pPr>
            <a:r>
              <a:t/>
            </a:r>
            <a:endParaRPr/>
          </a:p>
        </p:txBody>
      </p:sp>
      <p:sp>
        <p:nvSpPr>
          <p:cNvPr id="442" name="Google Shape;442;p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E"/>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2d742added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32d742added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rgbClr val="3D3D3D"/>
              </a:buClr>
              <a:buSzPts val="1200"/>
              <a:buFont typeface="Arial"/>
              <a:buNone/>
            </a:pPr>
            <a:r>
              <a:t/>
            </a:r>
            <a:endParaRPr/>
          </a:p>
        </p:txBody>
      </p:sp>
      <p:sp>
        <p:nvSpPr>
          <p:cNvPr id="450" name="Google Shape;450;g32d742added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E"/>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rgbClr val="3D3D3D"/>
              </a:buClr>
              <a:buSzPts val="1200"/>
              <a:buFont typeface="Arial"/>
              <a:buNone/>
            </a:pPr>
            <a:r>
              <a:t/>
            </a:r>
            <a:endParaRPr/>
          </a:p>
        </p:txBody>
      </p:sp>
      <p:sp>
        <p:nvSpPr>
          <p:cNvPr id="458" name="Google Shape;458;p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png"/><Relationship Id="rId4"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jpg"/><Relationship Id="rId4" Type="http://schemas.openxmlformats.org/officeDocument/2006/relationships/image" Target="../media/image14.png"/><Relationship Id="rId5"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1.jpg"/><Relationship Id="rId4" Type="http://schemas.openxmlformats.org/officeDocument/2006/relationships/image" Target="../media/image14.png"/><Relationship Id="rId5"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1.jpg"/><Relationship Id="rId4" Type="http://schemas.openxmlformats.org/officeDocument/2006/relationships/image" Target="../media/image14.png"/><Relationship Id="rId5"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1.jpg"/><Relationship Id="rId4" Type="http://schemas.openxmlformats.org/officeDocument/2006/relationships/image" Target="../media/image14.png"/><Relationship Id="rId5"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jpg"/><Relationship Id="rId4" Type="http://schemas.openxmlformats.org/officeDocument/2006/relationships/image" Target="../media/image14.png"/><Relationship Id="rId5"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1.jpg"/><Relationship Id="rId4" Type="http://schemas.openxmlformats.org/officeDocument/2006/relationships/image" Target="../media/image14.png"/><Relationship Id="rId5"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1" Type="http://schemas.openxmlformats.org/officeDocument/2006/relationships/hyperlink" Target="https://www.facebook.com/profile.php?id=100090218521334" TargetMode="External"/><Relationship Id="rId10" Type="http://schemas.openxmlformats.org/officeDocument/2006/relationships/image" Target="../media/image9.png"/><Relationship Id="rId13" Type="http://schemas.openxmlformats.org/officeDocument/2006/relationships/image" Target="../media/image12.png"/><Relationship Id="rId12" Type="http://schemas.openxmlformats.org/officeDocument/2006/relationships/image" Target="../media/image16.png"/><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 Id="rId4" Type="http://schemas.openxmlformats.org/officeDocument/2006/relationships/hyperlink" Target="https://twitter.com/NBS_EduWORLD" TargetMode="External"/><Relationship Id="rId9" Type="http://schemas.openxmlformats.org/officeDocument/2006/relationships/hyperlink" Target="mailto:info@nbseduworld.eu" TargetMode="External"/><Relationship Id="rId5" Type="http://schemas.openxmlformats.org/officeDocument/2006/relationships/hyperlink" Target="https://nbseduworld.eu/" TargetMode="External"/><Relationship Id="rId6" Type="http://schemas.openxmlformats.org/officeDocument/2006/relationships/image" Target="../media/image13.png"/><Relationship Id="rId7" Type="http://schemas.openxmlformats.org/officeDocument/2006/relationships/image" Target="../media/image6.png"/><Relationship Id="rId8" Type="http://schemas.openxmlformats.org/officeDocument/2006/relationships/hyperlink" Target="https://www.linkedin.com/company/nbs-eduworld"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1.jpg"/><Relationship Id="rId4" Type="http://schemas.openxmlformats.org/officeDocument/2006/relationships/image" Target="../media/image14.png"/><Relationship Id="rId5"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1.jpg"/><Relationship Id="rId4" Type="http://schemas.openxmlformats.org/officeDocument/2006/relationships/image" Target="../media/image14.png"/><Relationship Id="rId5"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1.jpg"/><Relationship Id="rId4" Type="http://schemas.openxmlformats.org/officeDocument/2006/relationships/image" Target="../media/image14.png"/><Relationship Id="rId5"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bg>
      <p:bgPr>
        <a:solidFill>
          <a:srgbClr val="FFEDC1"/>
        </a:solidFill>
      </p:bgPr>
    </p:bg>
    <p:spTree>
      <p:nvGrpSpPr>
        <p:cNvPr id="13" name="Shape 13"/>
        <p:cNvGrpSpPr/>
        <p:nvPr/>
      </p:nvGrpSpPr>
      <p:grpSpPr>
        <a:xfrm>
          <a:off x="0" y="0"/>
          <a:ext cx="0" cy="0"/>
          <a:chOff x="0" y="0"/>
          <a:chExt cx="0" cy="0"/>
        </a:xfrm>
      </p:grpSpPr>
      <p:pic>
        <p:nvPicPr>
          <p:cNvPr id="14" name="Google Shape;14;p34"/>
          <p:cNvPicPr preferRelativeResize="0"/>
          <p:nvPr/>
        </p:nvPicPr>
        <p:blipFill rotWithShape="1">
          <a:blip r:embed="rId2">
            <a:alphaModFix/>
          </a:blip>
          <a:srcRect b="0" l="0" r="0" t="0"/>
          <a:stretch/>
        </p:blipFill>
        <p:spPr>
          <a:xfrm>
            <a:off x="7345680" y="0"/>
            <a:ext cx="4846320" cy="6858000"/>
          </a:xfrm>
          <a:prstGeom prst="rect">
            <a:avLst/>
          </a:prstGeom>
          <a:noFill/>
          <a:ln>
            <a:noFill/>
          </a:ln>
        </p:spPr>
      </p:pic>
      <p:sp>
        <p:nvSpPr>
          <p:cNvPr id="15" name="Google Shape;15;p34"/>
          <p:cNvSpPr txBox="1"/>
          <p:nvPr>
            <p:ph type="ctrTitle"/>
          </p:nvPr>
        </p:nvSpPr>
        <p:spPr>
          <a:xfrm>
            <a:off x="647481" y="1754691"/>
            <a:ext cx="6505409" cy="177171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19266"/>
              </a:buClr>
              <a:buSzPts val="3600"/>
              <a:buFont typeface="Arial"/>
              <a:buNone/>
              <a:defRPr sz="3600">
                <a:solidFill>
                  <a:srgbClr val="01926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4"/>
          <p:cNvSpPr txBox="1"/>
          <p:nvPr>
            <p:ph idx="12" type="sldNum"/>
          </p:nvPr>
        </p:nvSpPr>
        <p:spPr>
          <a:xfrm>
            <a:off x="10558300" y="6029781"/>
            <a:ext cx="10164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0ECA4"/>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0ECA4"/>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0ECA4"/>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0ECA4"/>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0ECA4"/>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0ECA4"/>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0ECA4"/>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0ECA4"/>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0ECA4"/>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sp>
        <p:nvSpPr>
          <p:cNvPr id="17" name="Google Shape;17;p34"/>
          <p:cNvSpPr/>
          <p:nvPr/>
        </p:nvSpPr>
        <p:spPr>
          <a:xfrm>
            <a:off x="3553098" y="5886659"/>
            <a:ext cx="8021642" cy="854080"/>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1100"/>
              <a:buFont typeface="Arial"/>
              <a:buNone/>
            </a:pPr>
            <a:r>
              <a:rPr b="0" i="0" lang="en-IE" sz="1100" u="none" cap="none" strike="noStrike">
                <a:solidFill>
                  <a:srgbClr val="000000"/>
                </a:solidFill>
                <a:latin typeface="Arial"/>
                <a:ea typeface="Arial"/>
                <a:cs typeface="Arial"/>
                <a:sym typeface="Arial"/>
              </a:rPr>
              <a:t>NBS EduWORLD is funded by the European Union (Grant Agreement No. 101060525). Views and opinions expressed are however those of the author(s) only and do not necessarily reflect those of the European Union or the European Commission. Neither the European Union nor the granting authority can be held responsible for them.</a:t>
            </a:r>
            <a:endParaRPr b="0" i="0" sz="1100" u="none" cap="none" strike="noStrike">
              <a:solidFill>
                <a:schemeClr val="dk1"/>
              </a:solidFill>
              <a:latin typeface="Arial"/>
              <a:ea typeface="Arial"/>
              <a:cs typeface="Arial"/>
              <a:sym typeface="Arial"/>
            </a:endParaRPr>
          </a:p>
        </p:txBody>
      </p:sp>
      <p:sp>
        <p:nvSpPr>
          <p:cNvPr id="18" name="Google Shape;18;p34"/>
          <p:cNvSpPr txBox="1"/>
          <p:nvPr>
            <p:ph idx="1" type="body"/>
          </p:nvPr>
        </p:nvSpPr>
        <p:spPr>
          <a:xfrm>
            <a:off x="647481" y="4368185"/>
            <a:ext cx="6200128" cy="338948"/>
          </a:xfrm>
          <a:prstGeom prst="rect">
            <a:avLst/>
          </a:prstGeom>
          <a:noFill/>
          <a:ln>
            <a:noFill/>
          </a:ln>
        </p:spPr>
        <p:txBody>
          <a:bodyPr anchorCtr="0" anchor="ctr" bIns="45700" lIns="91425" spcFirstLastPara="1" rIns="91425" wrap="square" tIns="45700">
            <a:noAutofit/>
          </a:bodyPr>
          <a:lstStyle>
            <a:lvl1pPr indent="-228600" lvl="0" marL="457200" algn="l">
              <a:lnSpc>
                <a:spcPct val="150000"/>
              </a:lnSpc>
              <a:spcBef>
                <a:spcPts val="360"/>
              </a:spcBef>
              <a:spcAft>
                <a:spcPts val="0"/>
              </a:spcAft>
              <a:buSzPts val="1656"/>
              <a:buNone/>
              <a:defRPr sz="1800">
                <a:solidFill>
                  <a:schemeClr val="dk1"/>
                </a:solidFill>
                <a:latin typeface="Arial"/>
                <a:ea typeface="Arial"/>
                <a:cs typeface="Arial"/>
                <a:sym typeface="Arial"/>
              </a:defRPr>
            </a:lvl1pPr>
            <a:lvl2pPr indent="-228600" lvl="1" marL="914400" algn="l">
              <a:lnSpc>
                <a:spcPct val="150000"/>
              </a:lnSpc>
              <a:spcBef>
                <a:spcPts val="600"/>
              </a:spcBef>
              <a:spcAft>
                <a:spcPts val="0"/>
              </a:spcAft>
              <a:buSzPts val="1840"/>
              <a:buNone/>
              <a:defRPr sz="2000">
                <a:solidFill>
                  <a:srgbClr val="888888"/>
                </a:solidFill>
              </a:defRPr>
            </a:lvl2pPr>
            <a:lvl3pPr indent="-228600" lvl="2" marL="1371600" algn="l">
              <a:lnSpc>
                <a:spcPct val="150000"/>
              </a:lnSpc>
              <a:spcBef>
                <a:spcPts val="600"/>
              </a:spcBef>
              <a:spcAft>
                <a:spcPts val="0"/>
              </a:spcAft>
              <a:buSzPts val="1656"/>
              <a:buNone/>
              <a:defRPr sz="1800">
                <a:solidFill>
                  <a:srgbClr val="888888"/>
                </a:solidFill>
              </a:defRPr>
            </a:lvl3pPr>
            <a:lvl4pPr indent="-228600" lvl="3" marL="1828800" algn="l">
              <a:lnSpc>
                <a:spcPct val="150000"/>
              </a:lnSpc>
              <a:spcBef>
                <a:spcPts val="600"/>
              </a:spcBef>
              <a:spcAft>
                <a:spcPts val="0"/>
              </a:spcAft>
              <a:buSzPts val="1472"/>
              <a:buNone/>
              <a:defRPr sz="1600">
                <a:solidFill>
                  <a:srgbClr val="888888"/>
                </a:solidFill>
              </a:defRPr>
            </a:lvl4pPr>
            <a:lvl5pPr indent="-228600" lvl="4" marL="2286000" algn="l">
              <a:lnSpc>
                <a:spcPct val="150000"/>
              </a:lnSpc>
              <a:spcBef>
                <a:spcPts val="600"/>
              </a:spcBef>
              <a:spcAft>
                <a:spcPts val="0"/>
              </a:spcAft>
              <a:buSzPts val="1472"/>
              <a:buNone/>
              <a:defRPr sz="1600">
                <a:solidFill>
                  <a:srgbClr val="888888"/>
                </a:solidFill>
              </a:defRPr>
            </a:lvl5pPr>
            <a:lvl6pPr indent="-228600" lvl="5" marL="2743200" algn="l">
              <a:lnSpc>
                <a:spcPct val="100000"/>
              </a:lnSpc>
              <a:spcBef>
                <a:spcPts val="600"/>
              </a:spcBef>
              <a:spcAft>
                <a:spcPts val="0"/>
              </a:spcAft>
              <a:buSzPts val="1472"/>
              <a:buNone/>
              <a:defRPr sz="1600">
                <a:solidFill>
                  <a:srgbClr val="888888"/>
                </a:solidFill>
              </a:defRPr>
            </a:lvl6pPr>
            <a:lvl7pPr indent="-228600" lvl="6" marL="3200400" algn="l">
              <a:lnSpc>
                <a:spcPct val="100000"/>
              </a:lnSpc>
              <a:spcBef>
                <a:spcPts val="600"/>
              </a:spcBef>
              <a:spcAft>
                <a:spcPts val="0"/>
              </a:spcAft>
              <a:buSzPts val="1472"/>
              <a:buNone/>
              <a:defRPr sz="1600">
                <a:solidFill>
                  <a:srgbClr val="888888"/>
                </a:solidFill>
              </a:defRPr>
            </a:lvl7pPr>
            <a:lvl8pPr indent="-228600" lvl="7" marL="3657600" algn="l">
              <a:lnSpc>
                <a:spcPct val="100000"/>
              </a:lnSpc>
              <a:spcBef>
                <a:spcPts val="600"/>
              </a:spcBef>
              <a:spcAft>
                <a:spcPts val="0"/>
              </a:spcAft>
              <a:buSzPts val="1472"/>
              <a:buNone/>
              <a:defRPr sz="1600">
                <a:solidFill>
                  <a:srgbClr val="888888"/>
                </a:solidFill>
              </a:defRPr>
            </a:lvl8pPr>
            <a:lvl9pPr indent="-228600" lvl="8" marL="4114800" algn="l">
              <a:lnSpc>
                <a:spcPct val="100000"/>
              </a:lnSpc>
              <a:spcBef>
                <a:spcPts val="600"/>
              </a:spcBef>
              <a:spcAft>
                <a:spcPts val="600"/>
              </a:spcAft>
              <a:buSzPts val="1472"/>
              <a:buNone/>
              <a:defRPr sz="1600">
                <a:solidFill>
                  <a:srgbClr val="888888"/>
                </a:solidFill>
              </a:defRPr>
            </a:lvl9pPr>
          </a:lstStyle>
          <a:p/>
        </p:txBody>
      </p:sp>
      <p:sp>
        <p:nvSpPr>
          <p:cNvPr id="19" name="Google Shape;19;p34"/>
          <p:cNvSpPr txBox="1"/>
          <p:nvPr>
            <p:ph idx="2" type="body"/>
          </p:nvPr>
        </p:nvSpPr>
        <p:spPr>
          <a:xfrm>
            <a:off x="647481" y="4845828"/>
            <a:ext cx="6200128" cy="338948"/>
          </a:xfrm>
          <a:prstGeom prst="rect">
            <a:avLst/>
          </a:prstGeom>
          <a:noFill/>
          <a:ln>
            <a:noFill/>
          </a:ln>
        </p:spPr>
        <p:txBody>
          <a:bodyPr anchorCtr="0" anchor="ctr" bIns="45700" lIns="91425" spcFirstLastPara="1" rIns="91425" wrap="square" tIns="45700">
            <a:noAutofit/>
          </a:bodyPr>
          <a:lstStyle>
            <a:lvl1pPr indent="-228600" lvl="0" marL="457200" algn="l">
              <a:lnSpc>
                <a:spcPct val="150000"/>
              </a:lnSpc>
              <a:spcBef>
                <a:spcPts val="360"/>
              </a:spcBef>
              <a:spcAft>
                <a:spcPts val="0"/>
              </a:spcAft>
              <a:buSzPts val="1656"/>
              <a:buNone/>
              <a:defRPr sz="1800">
                <a:solidFill>
                  <a:schemeClr val="dk1"/>
                </a:solidFill>
                <a:latin typeface="Arial"/>
                <a:ea typeface="Arial"/>
                <a:cs typeface="Arial"/>
                <a:sym typeface="Arial"/>
              </a:defRPr>
            </a:lvl1pPr>
            <a:lvl2pPr indent="-228600" lvl="1" marL="914400" algn="l">
              <a:lnSpc>
                <a:spcPct val="150000"/>
              </a:lnSpc>
              <a:spcBef>
                <a:spcPts val="600"/>
              </a:spcBef>
              <a:spcAft>
                <a:spcPts val="0"/>
              </a:spcAft>
              <a:buSzPts val="1840"/>
              <a:buNone/>
              <a:defRPr sz="2000">
                <a:solidFill>
                  <a:srgbClr val="888888"/>
                </a:solidFill>
              </a:defRPr>
            </a:lvl2pPr>
            <a:lvl3pPr indent="-228600" lvl="2" marL="1371600" algn="l">
              <a:lnSpc>
                <a:spcPct val="150000"/>
              </a:lnSpc>
              <a:spcBef>
                <a:spcPts val="600"/>
              </a:spcBef>
              <a:spcAft>
                <a:spcPts val="0"/>
              </a:spcAft>
              <a:buSzPts val="1656"/>
              <a:buNone/>
              <a:defRPr sz="1800">
                <a:solidFill>
                  <a:srgbClr val="888888"/>
                </a:solidFill>
              </a:defRPr>
            </a:lvl3pPr>
            <a:lvl4pPr indent="-228600" lvl="3" marL="1828800" algn="l">
              <a:lnSpc>
                <a:spcPct val="150000"/>
              </a:lnSpc>
              <a:spcBef>
                <a:spcPts val="600"/>
              </a:spcBef>
              <a:spcAft>
                <a:spcPts val="0"/>
              </a:spcAft>
              <a:buSzPts val="1472"/>
              <a:buNone/>
              <a:defRPr sz="1600">
                <a:solidFill>
                  <a:srgbClr val="888888"/>
                </a:solidFill>
              </a:defRPr>
            </a:lvl4pPr>
            <a:lvl5pPr indent="-228600" lvl="4" marL="2286000" algn="l">
              <a:lnSpc>
                <a:spcPct val="150000"/>
              </a:lnSpc>
              <a:spcBef>
                <a:spcPts val="600"/>
              </a:spcBef>
              <a:spcAft>
                <a:spcPts val="0"/>
              </a:spcAft>
              <a:buSzPts val="1472"/>
              <a:buNone/>
              <a:defRPr sz="1600">
                <a:solidFill>
                  <a:srgbClr val="888888"/>
                </a:solidFill>
              </a:defRPr>
            </a:lvl5pPr>
            <a:lvl6pPr indent="-228600" lvl="5" marL="2743200" algn="l">
              <a:lnSpc>
                <a:spcPct val="100000"/>
              </a:lnSpc>
              <a:spcBef>
                <a:spcPts val="600"/>
              </a:spcBef>
              <a:spcAft>
                <a:spcPts val="0"/>
              </a:spcAft>
              <a:buSzPts val="1472"/>
              <a:buNone/>
              <a:defRPr sz="1600">
                <a:solidFill>
                  <a:srgbClr val="888888"/>
                </a:solidFill>
              </a:defRPr>
            </a:lvl6pPr>
            <a:lvl7pPr indent="-228600" lvl="6" marL="3200400" algn="l">
              <a:lnSpc>
                <a:spcPct val="100000"/>
              </a:lnSpc>
              <a:spcBef>
                <a:spcPts val="600"/>
              </a:spcBef>
              <a:spcAft>
                <a:spcPts val="0"/>
              </a:spcAft>
              <a:buSzPts val="1472"/>
              <a:buNone/>
              <a:defRPr sz="1600">
                <a:solidFill>
                  <a:srgbClr val="888888"/>
                </a:solidFill>
              </a:defRPr>
            </a:lvl7pPr>
            <a:lvl8pPr indent="-228600" lvl="7" marL="3657600" algn="l">
              <a:lnSpc>
                <a:spcPct val="100000"/>
              </a:lnSpc>
              <a:spcBef>
                <a:spcPts val="600"/>
              </a:spcBef>
              <a:spcAft>
                <a:spcPts val="0"/>
              </a:spcAft>
              <a:buSzPts val="1472"/>
              <a:buNone/>
              <a:defRPr sz="1600">
                <a:solidFill>
                  <a:srgbClr val="888888"/>
                </a:solidFill>
              </a:defRPr>
            </a:lvl8pPr>
            <a:lvl9pPr indent="-228600" lvl="8" marL="4114800" algn="l">
              <a:lnSpc>
                <a:spcPct val="100000"/>
              </a:lnSpc>
              <a:spcBef>
                <a:spcPts val="600"/>
              </a:spcBef>
              <a:spcAft>
                <a:spcPts val="600"/>
              </a:spcAft>
              <a:buSzPts val="1472"/>
              <a:buNone/>
              <a:defRPr sz="1600">
                <a:solidFill>
                  <a:srgbClr val="888888"/>
                </a:solidFill>
              </a:defRPr>
            </a:lvl9pPr>
          </a:lstStyle>
          <a:p/>
        </p:txBody>
      </p:sp>
      <p:sp>
        <p:nvSpPr>
          <p:cNvPr id="20" name="Google Shape;20;p34"/>
          <p:cNvSpPr txBox="1"/>
          <p:nvPr>
            <p:ph idx="3" type="body"/>
          </p:nvPr>
        </p:nvSpPr>
        <p:spPr>
          <a:xfrm>
            <a:off x="647481" y="3902311"/>
            <a:ext cx="6200128" cy="338400"/>
          </a:xfrm>
          <a:prstGeom prst="rect">
            <a:avLst/>
          </a:prstGeom>
          <a:noFill/>
          <a:ln>
            <a:noFill/>
          </a:ln>
        </p:spPr>
        <p:txBody>
          <a:bodyPr anchorCtr="0" anchor="ctr" bIns="45700" lIns="91425" spcFirstLastPara="1" rIns="91425" wrap="square" tIns="45700">
            <a:normAutofit/>
          </a:bodyPr>
          <a:lstStyle>
            <a:lvl1pPr indent="-228600" lvl="0" marL="457200" algn="l">
              <a:lnSpc>
                <a:spcPct val="150000"/>
              </a:lnSpc>
              <a:spcBef>
                <a:spcPts val="360"/>
              </a:spcBef>
              <a:spcAft>
                <a:spcPts val="0"/>
              </a:spcAft>
              <a:buSzPts val="1656"/>
              <a:buNone/>
              <a:defRPr sz="1800">
                <a:solidFill>
                  <a:schemeClr val="dk1"/>
                </a:solidFill>
              </a:defRPr>
            </a:lvl1pPr>
            <a:lvl2pPr indent="-333756" lvl="1" marL="914400" algn="l">
              <a:lnSpc>
                <a:spcPct val="150000"/>
              </a:lnSpc>
              <a:spcBef>
                <a:spcPts val="600"/>
              </a:spcBef>
              <a:spcAft>
                <a:spcPts val="0"/>
              </a:spcAft>
              <a:buSzPts val="1656"/>
              <a:buChar char="◼"/>
              <a:defRPr/>
            </a:lvl2pPr>
            <a:lvl3pPr indent="-333756" lvl="2" marL="1371600" algn="l">
              <a:lnSpc>
                <a:spcPct val="150000"/>
              </a:lnSpc>
              <a:spcBef>
                <a:spcPts val="600"/>
              </a:spcBef>
              <a:spcAft>
                <a:spcPts val="0"/>
              </a:spcAft>
              <a:buSzPts val="1656"/>
              <a:buChar char="◼"/>
              <a:defRPr/>
            </a:lvl3pPr>
            <a:lvl4pPr indent="-333756" lvl="3" marL="1828800" algn="l">
              <a:lnSpc>
                <a:spcPct val="150000"/>
              </a:lnSpc>
              <a:spcBef>
                <a:spcPts val="600"/>
              </a:spcBef>
              <a:spcAft>
                <a:spcPts val="0"/>
              </a:spcAft>
              <a:buSzPts val="1656"/>
              <a:buChar char="◼"/>
              <a:defRPr/>
            </a:lvl4pPr>
            <a:lvl5pPr indent="-228600" lvl="4" marL="2286000" algn="l">
              <a:lnSpc>
                <a:spcPct val="150000"/>
              </a:lnSpc>
              <a:spcBef>
                <a:spcPts val="600"/>
              </a:spcBef>
              <a:spcAft>
                <a:spcPts val="0"/>
              </a:spcAft>
              <a:buSzPts val="1104"/>
              <a:buNone/>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pic>
        <p:nvPicPr>
          <p:cNvPr id="21" name="Google Shape;21;p34"/>
          <p:cNvPicPr preferRelativeResize="0"/>
          <p:nvPr/>
        </p:nvPicPr>
        <p:blipFill rotWithShape="1">
          <a:blip r:embed="rId3">
            <a:alphaModFix/>
          </a:blip>
          <a:srcRect b="0" l="0" r="0" t="0"/>
          <a:stretch/>
        </p:blipFill>
        <p:spPr>
          <a:xfrm>
            <a:off x="446534" y="292533"/>
            <a:ext cx="3180888" cy="1177200"/>
          </a:xfrm>
          <a:prstGeom prst="rect">
            <a:avLst/>
          </a:prstGeom>
          <a:noFill/>
          <a:ln>
            <a:noFill/>
          </a:ln>
        </p:spPr>
      </p:pic>
      <p:pic>
        <p:nvPicPr>
          <p:cNvPr id="22" name="Google Shape;22;p34"/>
          <p:cNvPicPr preferRelativeResize="0"/>
          <p:nvPr/>
        </p:nvPicPr>
        <p:blipFill rotWithShape="1">
          <a:blip r:embed="rId4">
            <a:alphaModFix/>
          </a:blip>
          <a:srcRect b="0" l="0" r="0" t="0"/>
          <a:stretch/>
        </p:blipFill>
        <p:spPr>
          <a:xfrm>
            <a:off x="446534" y="5971699"/>
            <a:ext cx="3260323" cy="684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4" name="Shape 104"/>
        <p:cNvGrpSpPr/>
        <p:nvPr/>
      </p:nvGrpSpPr>
      <p:grpSpPr>
        <a:xfrm>
          <a:off x="0" y="0"/>
          <a:ext cx="0" cy="0"/>
          <a:chOff x="0" y="0"/>
          <a:chExt cx="0" cy="0"/>
        </a:xfrm>
      </p:grpSpPr>
      <p:sp>
        <p:nvSpPr>
          <p:cNvPr id="105" name="Google Shape;105;p43"/>
          <p:cNvSpPr txBox="1"/>
          <p:nvPr>
            <p:ph type="title"/>
          </p:nvPr>
        </p:nvSpPr>
        <p:spPr>
          <a:xfrm>
            <a:off x="581193" y="4693389"/>
            <a:ext cx="11029616"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Arial"/>
              <a:buNone/>
              <a:defRPr b="0" sz="2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43"/>
          <p:cNvSpPr/>
          <p:nvPr>
            <p:ph idx="2" type="pic"/>
          </p:nvPr>
        </p:nvSpPr>
        <p:spPr>
          <a:xfrm>
            <a:off x="447817" y="998021"/>
            <a:ext cx="11290859" cy="3158956"/>
          </a:xfrm>
          <a:prstGeom prst="rect">
            <a:avLst/>
          </a:prstGeom>
          <a:noFill/>
          <a:ln>
            <a:noFill/>
          </a:ln>
        </p:spPr>
      </p:sp>
      <p:sp>
        <p:nvSpPr>
          <p:cNvPr id="107" name="Google Shape;107;p43"/>
          <p:cNvSpPr txBox="1"/>
          <p:nvPr>
            <p:ph idx="1" type="body"/>
          </p:nvPr>
        </p:nvSpPr>
        <p:spPr>
          <a:xfrm>
            <a:off x="581192" y="5260127"/>
            <a:ext cx="11029617" cy="598671"/>
          </a:xfrm>
          <a:prstGeom prst="rect">
            <a:avLst/>
          </a:prstGeom>
          <a:noFill/>
          <a:ln>
            <a:noFill/>
          </a:ln>
        </p:spPr>
        <p:txBody>
          <a:bodyPr anchorCtr="0" anchor="ctr" bIns="45700" lIns="91425" spcFirstLastPara="1" rIns="91425" wrap="square" tIns="45700">
            <a:normAutofit/>
          </a:bodyPr>
          <a:lstStyle>
            <a:lvl1pPr indent="-228600" lvl="0" marL="457200" algn="l">
              <a:lnSpc>
                <a:spcPct val="150000"/>
              </a:lnSpc>
              <a:spcBef>
                <a:spcPts val="240"/>
              </a:spcBef>
              <a:spcAft>
                <a:spcPts val="0"/>
              </a:spcAft>
              <a:buSzPts val="1104"/>
              <a:buNone/>
              <a:defRPr sz="1200"/>
            </a:lvl1pPr>
            <a:lvl2pPr indent="-228600" lvl="1" marL="914400" algn="l">
              <a:lnSpc>
                <a:spcPct val="150000"/>
              </a:lnSpc>
              <a:spcBef>
                <a:spcPts val="600"/>
              </a:spcBef>
              <a:spcAft>
                <a:spcPts val="0"/>
              </a:spcAft>
              <a:buSzPts val="1104"/>
              <a:buNone/>
              <a:defRPr sz="1200"/>
            </a:lvl2pPr>
            <a:lvl3pPr indent="-228600" lvl="2" marL="1371600" algn="l">
              <a:lnSpc>
                <a:spcPct val="150000"/>
              </a:lnSpc>
              <a:spcBef>
                <a:spcPts val="600"/>
              </a:spcBef>
              <a:spcAft>
                <a:spcPts val="0"/>
              </a:spcAft>
              <a:buSzPts val="920"/>
              <a:buNone/>
              <a:defRPr sz="1000"/>
            </a:lvl3pPr>
            <a:lvl4pPr indent="-228600" lvl="3" marL="1828800" algn="l">
              <a:lnSpc>
                <a:spcPct val="150000"/>
              </a:lnSpc>
              <a:spcBef>
                <a:spcPts val="600"/>
              </a:spcBef>
              <a:spcAft>
                <a:spcPts val="0"/>
              </a:spcAft>
              <a:buSzPts val="828"/>
              <a:buNone/>
              <a:defRPr sz="900"/>
            </a:lvl4pPr>
            <a:lvl5pPr indent="-228600" lvl="4" marL="2286000" algn="l">
              <a:lnSpc>
                <a:spcPct val="150000"/>
              </a:lnSpc>
              <a:spcBef>
                <a:spcPts val="600"/>
              </a:spcBef>
              <a:spcAft>
                <a:spcPts val="0"/>
              </a:spcAft>
              <a:buSzPts val="828"/>
              <a:buNone/>
              <a:defRPr sz="900"/>
            </a:lvl5pPr>
            <a:lvl6pPr indent="-228600" lvl="5" marL="2743200" algn="l">
              <a:lnSpc>
                <a:spcPct val="100000"/>
              </a:lnSpc>
              <a:spcBef>
                <a:spcPts val="600"/>
              </a:spcBef>
              <a:spcAft>
                <a:spcPts val="0"/>
              </a:spcAft>
              <a:buSzPts val="828"/>
              <a:buNone/>
              <a:defRPr sz="900"/>
            </a:lvl6pPr>
            <a:lvl7pPr indent="-228600" lvl="6" marL="3200400" algn="l">
              <a:lnSpc>
                <a:spcPct val="100000"/>
              </a:lnSpc>
              <a:spcBef>
                <a:spcPts val="600"/>
              </a:spcBef>
              <a:spcAft>
                <a:spcPts val="0"/>
              </a:spcAft>
              <a:buSzPts val="828"/>
              <a:buNone/>
              <a:defRPr sz="900"/>
            </a:lvl7pPr>
            <a:lvl8pPr indent="-228600" lvl="7" marL="3657600" algn="l">
              <a:lnSpc>
                <a:spcPct val="100000"/>
              </a:lnSpc>
              <a:spcBef>
                <a:spcPts val="600"/>
              </a:spcBef>
              <a:spcAft>
                <a:spcPts val="0"/>
              </a:spcAft>
              <a:buSzPts val="828"/>
              <a:buNone/>
              <a:defRPr sz="900"/>
            </a:lvl8pPr>
            <a:lvl9pPr indent="-228600" lvl="8" marL="4114800" algn="l">
              <a:lnSpc>
                <a:spcPct val="100000"/>
              </a:lnSpc>
              <a:spcBef>
                <a:spcPts val="600"/>
              </a:spcBef>
              <a:spcAft>
                <a:spcPts val="600"/>
              </a:spcAft>
              <a:buSzPts val="828"/>
              <a:buNone/>
              <a:defRPr sz="900"/>
            </a:lvl9pPr>
          </a:lstStyle>
          <a:p/>
        </p:txBody>
      </p:sp>
      <p:sp>
        <p:nvSpPr>
          <p:cNvPr id="108" name="Google Shape;108;p43"/>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pic>
        <p:nvPicPr>
          <p:cNvPr id="109" name="Google Shape;109;p43"/>
          <p:cNvPicPr preferRelativeResize="0"/>
          <p:nvPr/>
        </p:nvPicPr>
        <p:blipFill rotWithShape="1">
          <a:blip r:embed="rId2">
            <a:alphaModFix/>
          </a:blip>
          <a:srcRect b="0" l="0" r="0" t="0"/>
          <a:stretch/>
        </p:blipFill>
        <p:spPr>
          <a:xfrm>
            <a:off x="10958382" y="6289526"/>
            <a:ext cx="252343" cy="252343"/>
          </a:xfrm>
          <a:prstGeom prst="rect">
            <a:avLst/>
          </a:prstGeom>
          <a:noFill/>
          <a:ln>
            <a:noFill/>
          </a:ln>
        </p:spPr>
      </p:pic>
      <p:pic>
        <p:nvPicPr>
          <p:cNvPr id="110" name="Google Shape;110;p43"/>
          <p:cNvPicPr preferRelativeResize="0"/>
          <p:nvPr/>
        </p:nvPicPr>
        <p:blipFill rotWithShape="1">
          <a:blip r:embed="rId3">
            <a:alphaModFix/>
          </a:blip>
          <a:srcRect b="0" l="0" r="0" t="0"/>
          <a:stretch/>
        </p:blipFill>
        <p:spPr>
          <a:xfrm>
            <a:off x="11364000" y="0"/>
            <a:ext cx="828000" cy="828000"/>
          </a:xfrm>
          <a:prstGeom prst="rect">
            <a:avLst/>
          </a:prstGeom>
          <a:noFill/>
          <a:ln>
            <a:noFill/>
          </a:ln>
        </p:spPr>
      </p:pic>
      <p:pic>
        <p:nvPicPr>
          <p:cNvPr id="111" name="Google Shape;111;p43"/>
          <p:cNvPicPr preferRelativeResize="0"/>
          <p:nvPr/>
        </p:nvPicPr>
        <p:blipFill rotWithShape="1">
          <a:blip r:embed="rId4">
            <a:alphaModFix/>
          </a:blip>
          <a:srcRect b="0" l="0" r="0" t="0"/>
          <a:stretch/>
        </p:blipFill>
        <p:spPr>
          <a:xfrm>
            <a:off x="446534" y="138953"/>
            <a:ext cx="1945497" cy="720000"/>
          </a:xfrm>
          <a:prstGeom prst="rect">
            <a:avLst/>
          </a:prstGeom>
          <a:noFill/>
          <a:ln>
            <a:noFill/>
          </a:ln>
        </p:spPr>
      </p:pic>
      <p:pic>
        <p:nvPicPr>
          <p:cNvPr id="112" name="Google Shape;112;p43"/>
          <p:cNvPicPr preferRelativeResize="0"/>
          <p:nvPr/>
        </p:nvPicPr>
        <p:blipFill rotWithShape="1">
          <a:blip r:embed="rId5">
            <a:alphaModFix/>
          </a:blip>
          <a:srcRect b="0" l="0" r="0" t="0"/>
          <a:stretch/>
        </p:blipFill>
        <p:spPr>
          <a:xfrm>
            <a:off x="446534" y="6208411"/>
            <a:ext cx="2230747" cy="46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bg>
      <p:bgPr>
        <a:blipFill>
          <a:blip r:embed="rId2">
            <a:alphaModFix amt="50000"/>
          </a:blip>
          <a:stretch>
            <a:fillRect/>
          </a:stretch>
        </a:blipFill>
      </p:bgPr>
    </p:bg>
    <p:spTree>
      <p:nvGrpSpPr>
        <p:cNvPr id="113" name="Shape 113"/>
        <p:cNvGrpSpPr/>
        <p:nvPr/>
      </p:nvGrpSpPr>
      <p:grpSpPr>
        <a:xfrm>
          <a:off x="0" y="0"/>
          <a:ext cx="0" cy="0"/>
          <a:chOff x="0" y="0"/>
          <a:chExt cx="0" cy="0"/>
        </a:xfrm>
      </p:grpSpPr>
      <p:sp>
        <p:nvSpPr>
          <p:cNvPr id="114" name="Google Shape;114;p44"/>
          <p:cNvSpPr txBox="1"/>
          <p:nvPr>
            <p:ph type="title"/>
          </p:nvPr>
        </p:nvSpPr>
        <p:spPr>
          <a:xfrm>
            <a:off x="581193" y="4693389"/>
            <a:ext cx="11029616"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Arial"/>
              <a:buNone/>
              <a:defRPr b="0" sz="2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44"/>
          <p:cNvSpPr/>
          <p:nvPr>
            <p:ph idx="2" type="pic"/>
          </p:nvPr>
        </p:nvSpPr>
        <p:spPr>
          <a:xfrm>
            <a:off x="447817" y="998021"/>
            <a:ext cx="11290859" cy="3158956"/>
          </a:xfrm>
          <a:prstGeom prst="rect">
            <a:avLst/>
          </a:prstGeom>
          <a:noFill/>
          <a:ln>
            <a:noFill/>
          </a:ln>
        </p:spPr>
      </p:sp>
      <p:sp>
        <p:nvSpPr>
          <p:cNvPr id="116" name="Google Shape;116;p44"/>
          <p:cNvSpPr txBox="1"/>
          <p:nvPr>
            <p:ph idx="1" type="body"/>
          </p:nvPr>
        </p:nvSpPr>
        <p:spPr>
          <a:xfrm>
            <a:off x="581192" y="5260127"/>
            <a:ext cx="11029617" cy="598671"/>
          </a:xfrm>
          <a:prstGeom prst="rect">
            <a:avLst/>
          </a:prstGeom>
          <a:noFill/>
          <a:ln>
            <a:noFill/>
          </a:ln>
        </p:spPr>
        <p:txBody>
          <a:bodyPr anchorCtr="0" anchor="ctr" bIns="45700" lIns="91425" spcFirstLastPara="1" rIns="91425" wrap="square" tIns="45700">
            <a:normAutofit/>
          </a:bodyPr>
          <a:lstStyle>
            <a:lvl1pPr indent="-228600" lvl="0" marL="457200" algn="l">
              <a:lnSpc>
                <a:spcPct val="150000"/>
              </a:lnSpc>
              <a:spcBef>
                <a:spcPts val="240"/>
              </a:spcBef>
              <a:spcAft>
                <a:spcPts val="0"/>
              </a:spcAft>
              <a:buSzPts val="1104"/>
              <a:buNone/>
              <a:defRPr sz="1200"/>
            </a:lvl1pPr>
            <a:lvl2pPr indent="-228600" lvl="1" marL="914400" algn="l">
              <a:lnSpc>
                <a:spcPct val="150000"/>
              </a:lnSpc>
              <a:spcBef>
                <a:spcPts val="600"/>
              </a:spcBef>
              <a:spcAft>
                <a:spcPts val="0"/>
              </a:spcAft>
              <a:buSzPts val="1104"/>
              <a:buNone/>
              <a:defRPr sz="1200"/>
            </a:lvl2pPr>
            <a:lvl3pPr indent="-228600" lvl="2" marL="1371600" algn="l">
              <a:lnSpc>
                <a:spcPct val="150000"/>
              </a:lnSpc>
              <a:spcBef>
                <a:spcPts val="600"/>
              </a:spcBef>
              <a:spcAft>
                <a:spcPts val="0"/>
              </a:spcAft>
              <a:buSzPts val="920"/>
              <a:buNone/>
              <a:defRPr sz="1000"/>
            </a:lvl3pPr>
            <a:lvl4pPr indent="-228600" lvl="3" marL="1828800" algn="l">
              <a:lnSpc>
                <a:spcPct val="150000"/>
              </a:lnSpc>
              <a:spcBef>
                <a:spcPts val="600"/>
              </a:spcBef>
              <a:spcAft>
                <a:spcPts val="0"/>
              </a:spcAft>
              <a:buSzPts val="828"/>
              <a:buNone/>
              <a:defRPr sz="900"/>
            </a:lvl4pPr>
            <a:lvl5pPr indent="-228600" lvl="4" marL="2286000" algn="l">
              <a:lnSpc>
                <a:spcPct val="150000"/>
              </a:lnSpc>
              <a:spcBef>
                <a:spcPts val="600"/>
              </a:spcBef>
              <a:spcAft>
                <a:spcPts val="0"/>
              </a:spcAft>
              <a:buSzPts val="828"/>
              <a:buNone/>
              <a:defRPr sz="900"/>
            </a:lvl5pPr>
            <a:lvl6pPr indent="-228600" lvl="5" marL="2743200" algn="l">
              <a:lnSpc>
                <a:spcPct val="100000"/>
              </a:lnSpc>
              <a:spcBef>
                <a:spcPts val="600"/>
              </a:spcBef>
              <a:spcAft>
                <a:spcPts val="0"/>
              </a:spcAft>
              <a:buSzPts val="828"/>
              <a:buNone/>
              <a:defRPr sz="900"/>
            </a:lvl6pPr>
            <a:lvl7pPr indent="-228600" lvl="6" marL="3200400" algn="l">
              <a:lnSpc>
                <a:spcPct val="100000"/>
              </a:lnSpc>
              <a:spcBef>
                <a:spcPts val="600"/>
              </a:spcBef>
              <a:spcAft>
                <a:spcPts val="0"/>
              </a:spcAft>
              <a:buSzPts val="828"/>
              <a:buNone/>
              <a:defRPr sz="900"/>
            </a:lvl7pPr>
            <a:lvl8pPr indent="-228600" lvl="7" marL="3657600" algn="l">
              <a:lnSpc>
                <a:spcPct val="100000"/>
              </a:lnSpc>
              <a:spcBef>
                <a:spcPts val="600"/>
              </a:spcBef>
              <a:spcAft>
                <a:spcPts val="0"/>
              </a:spcAft>
              <a:buSzPts val="828"/>
              <a:buNone/>
              <a:defRPr sz="900"/>
            </a:lvl8pPr>
            <a:lvl9pPr indent="-228600" lvl="8" marL="4114800" algn="l">
              <a:lnSpc>
                <a:spcPct val="100000"/>
              </a:lnSpc>
              <a:spcBef>
                <a:spcPts val="600"/>
              </a:spcBef>
              <a:spcAft>
                <a:spcPts val="600"/>
              </a:spcAft>
              <a:buSzPts val="828"/>
              <a:buNone/>
              <a:defRPr sz="900"/>
            </a:lvl9pPr>
          </a:lstStyle>
          <a:p/>
        </p:txBody>
      </p:sp>
      <p:sp>
        <p:nvSpPr>
          <p:cNvPr id="117" name="Google Shape;117;p44"/>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pic>
        <p:nvPicPr>
          <p:cNvPr id="118" name="Google Shape;118;p44"/>
          <p:cNvPicPr preferRelativeResize="0"/>
          <p:nvPr/>
        </p:nvPicPr>
        <p:blipFill rotWithShape="1">
          <a:blip r:embed="rId3">
            <a:alphaModFix/>
          </a:blip>
          <a:srcRect b="0" l="0" r="0" t="0"/>
          <a:stretch/>
        </p:blipFill>
        <p:spPr>
          <a:xfrm>
            <a:off x="10958382" y="6289526"/>
            <a:ext cx="252343" cy="252343"/>
          </a:xfrm>
          <a:prstGeom prst="rect">
            <a:avLst/>
          </a:prstGeom>
          <a:noFill/>
          <a:ln>
            <a:noFill/>
          </a:ln>
        </p:spPr>
      </p:pic>
      <p:pic>
        <p:nvPicPr>
          <p:cNvPr id="119" name="Google Shape;119;p44"/>
          <p:cNvPicPr preferRelativeResize="0"/>
          <p:nvPr/>
        </p:nvPicPr>
        <p:blipFill rotWithShape="1">
          <a:blip r:embed="rId4">
            <a:alphaModFix/>
          </a:blip>
          <a:srcRect b="0" l="0" r="0" t="0"/>
          <a:stretch/>
        </p:blipFill>
        <p:spPr>
          <a:xfrm>
            <a:off x="446534" y="138953"/>
            <a:ext cx="1945497" cy="720000"/>
          </a:xfrm>
          <a:prstGeom prst="rect">
            <a:avLst/>
          </a:prstGeom>
          <a:noFill/>
          <a:ln>
            <a:noFill/>
          </a:ln>
        </p:spPr>
      </p:pic>
      <p:pic>
        <p:nvPicPr>
          <p:cNvPr id="120" name="Google Shape;120;p44"/>
          <p:cNvPicPr preferRelativeResize="0"/>
          <p:nvPr/>
        </p:nvPicPr>
        <p:blipFill rotWithShape="1">
          <a:blip r:embed="rId5">
            <a:alphaModFix/>
          </a:blip>
          <a:srcRect b="0" l="0" r="0" t="0"/>
          <a:stretch/>
        </p:blipFill>
        <p:spPr>
          <a:xfrm>
            <a:off x="446534" y="6208411"/>
            <a:ext cx="2230747" cy="46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bg>
      <p:bgPr>
        <a:blipFill>
          <a:blip r:embed="rId2">
            <a:alphaModFix amt="50000"/>
          </a:blip>
          <a:stretch>
            <a:fillRect/>
          </a:stretch>
        </a:blipFill>
      </p:bgPr>
    </p:bg>
    <p:spTree>
      <p:nvGrpSpPr>
        <p:cNvPr id="121" name="Shape 121"/>
        <p:cNvGrpSpPr/>
        <p:nvPr/>
      </p:nvGrpSpPr>
      <p:grpSpPr>
        <a:xfrm>
          <a:off x="0" y="0"/>
          <a:ext cx="0" cy="0"/>
          <a:chOff x="0" y="0"/>
          <a:chExt cx="0" cy="0"/>
        </a:xfrm>
      </p:grpSpPr>
      <p:sp>
        <p:nvSpPr>
          <p:cNvPr id="122" name="Google Shape;122;p45"/>
          <p:cNvSpPr txBox="1"/>
          <p:nvPr>
            <p:ph type="title"/>
          </p:nvPr>
        </p:nvSpPr>
        <p:spPr>
          <a:xfrm>
            <a:off x="581193" y="4693389"/>
            <a:ext cx="11029616"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2400"/>
              <a:buFont typeface="Arial"/>
              <a:buNone/>
              <a:defRPr b="0" sz="2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45"/>
          <p:cNvSpPr/>
          <p:nvPr>
            <p:ph idx="2" type="pic"/>
          </p:nvPr>
        </p:nvSpPr>
        <p:spPr>
          <a:xfrm>
            <a:off x="447817" y="998021"/>
            <a:ext cx="11290859" cy="3158956"/>
          </a:xfrm>
          <a:prstGeom prst="rect">
            <a:avLst/>
          </a:prstGeom>
          <a:noFill/>
          <a:ln>
            <a:noFill/>
          </a:ln>
        </p:spPr>
      </p:sp>
      <p:sp>
        <p:nvSpPr>
          <p:cNvPr id="124" name="Google Shape;124;p45"/>
          <p:cNvSpPr txBox="1"/>
          <p:nvPr>
            <p:ph idx="1" type="body"/>
          </p:nvPr>
        </p:nvSpPr>
        <p:spPr>
          <a:xfrm>
            <a:off x="581192" y="5260127"/>
            <a:ext cx="11029617" cy="598671"/>
          </a:xfrm>
          <a:prstGeom prst="rect">
            <a:avLst/>
          </a:prstGeom>
          <a:noFill/>
          <a:ln>
            <a:noFill/>
          </a:ln>
        </p:spPr>
        <p:txBody>
          <a:bodyPr anchorCtr="0" anchor="ctr" bIns="45700" lIns="91425" spcFirstLastPara="1" rIns="91425" wrap="square" tIns="45700">
            <a:normAutofit/>
          </a:bodyPr>
          <a:lstStyle>
            <a:lvl1pPr indent="-228600" lvl="0" marL="457200" algn="l">
              <a:lnSpc>
                <a:spcPct val="150000"/>
              </a:lnSpc>
              <a:spcBef>
                <a:spcPts val="240"/>
              </a:spcBef>
              <a:spcAft>
                <a:spcPts val="0"/>
              </a:spcAft>
              <a:buSzPts val="1104"/>
              <a:buNone/>
              <a:defRPr sz="1200"/>
            </a:lvl1pPr>
            <a:lvl2pPr indent="-228600" lvl="1" marL="914400" algn="l">
              <a:lnSpc>
                <a:spcPct val="150000"/>
              </a:lnSpc>
              <a:spcBef>
                <a:spcPts val="600"/>
              </a:spcBef>
              <a:spcAft>
                <a:spcPts val="0"/>
              </a:spcAft>
              <a:buSzPts val="1104"/>
              <a:buNone/>
              <a:defRPr sz="1200"/>
            </a:lvl2pPr>
            <a:lvl3pPr indent="-228600" lvl="2" marL="1371600" algn="l">
              <a:lnSpc>
                <a:spcPct val="150000"/>
              </a:lnSpc>
              <a:spcBef>
                <a:spcPts val="600"/>
              </a:spcBef>
              <a:spcAft>
                <a:spcPts val="0"/>
              </a:spcAft>
              <a:buSzPts val="920"/>
              <a:buNone/>
              <a:defRPr sz="1000"/>
            </a:lvl3pPr>
            <a:lvl4pPr indent="-228600" lvl="3" marL="1828800" algn="l">
              <a:lnSpc>
                <a:spcPct val="150000"/>
              </a:lnSpc>
              <a:spcBef>
                <a:spcPts val="600"/>
              </a:spcBef>
              <a:spcAft>
                <a:spcPts val="0"/>
              </a:spcAft>
              <a:buSzPts val="828"/>
              <a:buNone/>
              <a:defRPr sz="900"/>
            </a:lvl4pPr>
            <a:lvl5pPr indent="-228600" lvl="4" marL="2286000" algn="l">
              <a:lnSpc>
                <a:spcPct val="150000"/>
              </a:lnSpc>
              <a:spcBef>
                <a:spcPts val="600"/>
              </a:spcBef>
              <a:spcAft>
                <a:spcPts val="0"/>
              </a:spcAft>
              <a:buSzPts val="828"/>
              <a:buNone/>
              <a:defRPr sz="900"/>
            </a:lvl5pPr>
            <a:lvl6pPr indent="-228600" lvl="5" marL="2743200" algn="l">
              <a:lnSpc>
                <a:spcPct val="100000"/>
              </a:lnSpc>
              <a:spcBef>
                <a:spcPts val="600"/>
              </a:spcBef>
              <a:spcAft>
                <a:spcPts val="0"/>
              </a:spcAft>
              <a:buSzPts val="828"/>
              <a:buNone/>
              <a:defRPr sz="900"/>
            </a:lvl6pPr>
            <a:lvl7pPr indent="-228600" lvl="6" marL="3200400" algn="l">
              <a:lnSpc>
                <a:spcPct val="100000"/>
              </a:lnSpc>
              <a:spcBef>
                <a:spcPts val="600"/>
              </a:spcBef>
              <a:spcAft>
                <a:spcPts val="0"/>
              </a:spcAft>
              <a:buSzPts val="828"/>
              <a:buNone/>
              <a:defRPr sz="900"/>
            </a:lvl7pPr>
            <a:lvl8pPr indent="-228600" lvl="7" marL="3657600" algn="l">
              <a:lnSpc>
                <a:spcPct val="100000"/>
              </a:lnSpc>
              <a:spcBef>
                <a:spcPts val="600"/>
              </a:spcBef>
              <a:spcAft>
                <a:spcPts val="0"/>
              </a:spcAft>
              <a:buSzPts val="828"/>
              <a:buNone/>
              <a:defRPr sz="900"/>
            </a:lvl8pPr>
            <a:lvl9pPr indent="-228600" lvl="8" marL="4114800" algn="l">
              <a:lnSpc>
                <a:spcPct val="100000"/>
              </a:lnSpc>
              <a:spcBef>
                <a:spcPts val="600"/>
              </a:spcBef>
              <a:spcAft>
                <a:spcPts val="600"/>
              </a:spcAft>
              <a:buSzPts val="828"/>
              <a:buNone/>
              <a:defRPr sz="900"/>
            </a:lvl9pPr>
          </a:lstStyle>
          <a:p/>
        </p:txBody>
      </p:sp>
      <p:sp>
        <p:nvSpPr>
          <p:cNvPr id="125" name="Google Shape;125;p45"/>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pic>
        <p:nvPicPr>
          <p:cNvPr id="126" name="Google Shape;126;p45"/>
          <p:cNvPicPr preferRelativeResize="0"/>
          <p:nvPr/>
        </p:nvPicPr>
        <p:blipFill rotWithShape="1">
          <a:blip r:embed="rId3">
            <a:alphaModFix/>
          </a:blip>
          <a:srcRect b="0" l="0" r="0" t="0"/>
          <a:stretch/>
        </p:blipFill>
        <p:spPr>
          <a:xfrm>
            <a:off x="10958382" y="6289526"/>
            <a:ext cx="252343" cy="252343"/>
          </a:xfrm>
          <a:prstGeom prst="rect">
            <a:avLst/>
          </a:prstGeom>
          <a:noFill/>
          <a:ln>
            <a:noFill/>
          </a:ln>
        </p:spPr>
      </p:pic>
      <p:pic>
        <p:nvPicPr>
          <p:cNvPr id="127" name="Google Shape;127;p45"/>
          <p:cNvPicPr preferRelativeResize="0"/>
          <p:nvPr/>
        </p:nvPicPr>
        <p:blipFill rotWithShape="1">
          <a:blip r:embed="rId4">
            <a:alphaModFix/>
          </a:blip>
          <a:srcRect b="0" l="0" r="0" t="0"/>
          <a:stretch/>
        </p:blipFill>
        <p:spPr>
          <a:xfrm>
            <a:off x="446534" y="138953"/>
            <a:ext cx="1945497" cy="720000"/>
          </a:xfrm>
          <a:prstGeom prst="rect">
            <a:avLst/>
          </a:prstGeom>
          <a:noFill/>
          <a:ln>
            <a:noFill/>
          </a:ln>
        </p:spPr>
      </p:pic>
      <p:pic>
        <p:nvPicPr>
          <p:cNvPr id="128" name="Google Shape;128;p45"/>
          <p:cNvPicPr preferRelativeResize="0"/>
          <p:nvPr/>
        </p:nvPicPr>
        <p:blipFill rotWithShape="1">
          <a:blip r:embed="rId5">
            <a:alphaModFix/>
          </a:blip>
          <a:srcRect b="0" l="0" r="0" t="0"/>
          <a:stretch/>
        </p:blipFill>
        <p:spPr>
          <a:xfrm>
            <a:off x="446534" y="6208411"/>
            <a:ext cx="2230747" cy="46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blipFill>
          <a:blip r:embed="rId2">
            <a:alphaModFix amt="50000"/>
          </a:blip>
          <a:stretch>
            <a:fillRect/>
          </a:stretch>
        </a:blipFill>
      </p:bgPr>
    </p:bg>
    <p:spTree>
      <p:nvGrpSpPr>
        <p:cNvPr id="23" name="Shape 23"/>
        <p:cNvGrpSpPr/>
        <p:nvPr/>
      </p:nvGrpSpPr>
      <p:grpSpPr>
        <a:xfrm>
          <a:off x="0" y="0"/>
          <a:ext cx="0" cy="0"/>
          <a:chOff x="0" y="0"/>
          <a:chExt cx="0" cy="0"/>
        </a:xfrm>
      </p:grpSpPr>
      <p:sp>
        <p:nvSpPr>
          <p:cNvPr id="24" name="Google Shape;24;p35"/>
          <p:cNvSpPr txBox="1"/>
          <p:nvPr>
            <p:ph type="title"/>
          </p:nvPr>
        </p:nvSpPr>
        <p:spPr>
          <a:xfrm>
            <a:off x="581193" y="2539571"/>
            <a:ext cx="5415747" cy="149750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19266"/>
              </a:buClr>
              <a:buSzPts val="3600"/>
              <a:buFont typeface="Arial"/>
              <a:buNone/>
              <a:defRPr b="0" sz="3600" cap="none">
                <a:solidFill>
                  <a:srgbClr val="01926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5"/>
          <p:cNvSpPr txBox="1"/>
          <p:nvPr>
            <p:ph idx="1" type="body"/>
          </p:nvPr>
        </p:nvSpPr>
        <p:spPr>
          <a:xfrm>
            <a:off x="581193" y="4037078"/>
            <a:ext cx="5415747" cy="600556"/>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360"/>
              </a:spcBef>
              <a:spcAft>
                <a:spcPts val="0"/>
              </a:spcAft>
              <a:buSzPts val="1656"/>
              <a:buNone/>
              <a:defRPr sz="1800" cap="none">
                <a:solidFill>
                  <a:srgbClr val="7F7F7F"/>
                </a:solidFill>
                <a:latin typeface="Arial"/>
                <a:ea typeface="Arial"/>
                <a:cs typeface="Arial"/>
                <a:sym typeface="Arial"/>
              </a:defRPr>
            </a:lvl1pPr>
            <a:lvl2pPr indent="-228600" lvl="1" marL="914400" algn="l">
              <a:lnSpc>
                <a:spcPct val="150000"/>
              </a:lnSpc>
              <a:spcBef>
                <a:spcPts val="600"/>
              </a:spcBef>
              <a:spcAft>
                <a:spcPts val="0"/>
              </a:spcAft>
              <a:buSzPts val="1656"/>
              <a:buNone/>
              <a:defRPr sz="1800">
                <a:solidFill>
                  <a:srgbClr val="888888"/>
                </a:solidFill>
              </a:defRPr>
            </a:lvl2pPr>
            <a:lvl3pPr indent="-228600" lvl="2" marL="1371600" algn="l">
              <a:lnSpc>
                <a:spcPct val="150000"/>
              </a:lnSpc>
              <a:spcBef>
                <a:spcPts val="600"/>
              </a:spcBef>
              <a:spcAft>
                <a:spcPts val="0"/>
              </a:spcAft>
              <a:buSzPts val="1472"/>
              <a:buNone/>
              <a:defRPr sz="1600">
                <a:solidFill>
                  <a:srgbClr val="888888"/>
                </a:solidFill>
              </a:defRPr>
            </a:lvl3pPr>
            <a:lvl4pPr indent="-228600" lvl="3" marL="1828800" algn="l">
              <a:lnSpc>
                <a:spcPct val="150000"/>
              </a:lnSpc>
              <a:spcBef>
                <a:spcPts val="600"/>
              </a:spcBef>
              <a:spcAft>
                <a:spcPts val="0"/>
              </a:spcAft>
              <a:buSzPts val="1288"/>
              <a:buNone/>
              <a:defRPr sz="1400">
                <a:solidFill>
                  <a:srgbClr val="888888"/>
                </a:solidFill>
              </a:defRPr>
            </a:lvl4pPr>
            <a:lvl5pPr indent="-228600" lvl="4" marL="2286000" algn="l">
              <a:lnSpc>
                <a:spcPct val="150000"/>
              </a:lnSpc>
              <a:spcBef>
                <a:spcPts val="600"/>
              </a:spcBef>
              <a:spcAft>
                <a:spcPts val="0"/>
              </a:spcAft>
              <a:buSzPts val="1288"/>
              <a:buNone/>
              <a:defRPr sz="1400">
                <a:solidFill>
                  <a:srgbClr val="888888"/>
                </a:solidFill>
              </a:defRPr>
            </a:lvl5pPr>
            <a:lvl6pPr indent="-228600" lvl="5" marL="2743200" algn="l">
              <a:lnSpc>
                <a:spcPct val="100000"/>
              </a:lnSpc>
              <a:spcBef>
                <a:spcPts val="600"/>
              </a:spcBef>
              <a:spcAft>
                <a:spcPts val="0"/>
              </a:spcAft>
              <a:buSzPts val="1288"/>
              <a:buNone/>
              <a:defRPr sz="1400">
                <a:solidFill>
                  <a:srgbClr val="888888"/>
                </a:solidFill>
              </a:defRPr>
            </a:lvl6pPr>
            <a:lvl7pPr indent="-228600" lvl="6" marL="3200400" algn="l">
              <a:lnSpc>
                <a:spcPct val="100000"/>
              </a:lnSpc>
              <a:spcBef>
                <a:spcPts val="600"/>
              </a:spcBef>
              <a:spcAft>
                <a:spcPts val="0"/>
              </a:spcAft>
              <a:buSzPts val="1288"/>
              <a:buNone/>
              <a:defRPr sz="1400">
                <a:solidFill>
                  <a:srgbClr val="888888"/>
                </a:solidFill>
              </a:defRPr>
            </a:lvl7pPr>
            <a:lvl8pPr indent="-228600" lvl="7" marL="3657600" algn="l">
              <a:lnSpc>
                <a:spcPct val="100000"/>
              </a:lnSpc>
              <a:spcBef>
                <a:spcPts val="600"/>
              </a:spcBef>
              <a:spcAft>
                <a:spcPts val="0"/>
              </a:spcAft>
              <a:buSzPts val="1288"/>
              <a:buNone/>
              <a:defRPr sz="1400">
                <a:solidFill>
                  <a:srgbClr val="888888"/>
                </a:solidFill>
              </a:defRPr>
            </a:lvl8pPr>
            <a:lvl9pPr indent="-228600" lvl="8" marL="4114800" algn="l">
              <a:lnSpc>
                <a:spcPct val="100000"/>
              </a:lnSpc>
              <a:spcBef>
                <a:spcPts val="600"/>
              </a:spcBef>
              <a:spcAft>
                <a:spcPts val="600"/>
              </a:spcAft>
              <a:buSzPts val="1288"/>
              <a:buNone/>
              <a:defRPr sz="1400">
                <a:solidFill>
                  <a:srgbClr val="888888"/>
                </a:solidFill>
              </a:defRPr>
            </a:lvl9pPr>
          </a:lstStyle>
          <a:p/>
        </p:txBody>
      </p:sp>
      <p:sp>
        <p:nvSpPr>
          <p:cNvPr id="26" name="Google Shape;26;p35"/>
          <p:cNvSpPr txBox="1"/>
          <p:nvPr>
            <p:ph idx="12" type="sldNum"/>
          </p:nvPr>
        </p:nvSpPr>
        <p:spPr>
          <a:xfrm>
            <a:off x="10558299" y="6208411"/>
            <a:ext cx="105250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pic>
        <p:nvPicPr>
          <p:cNvPr id="27" name="Google Shape;27;p35"/>
          <p:cNvPicPr preferRelativeResize="0"/>
          <p:nvPr/>
        </p:nvPicPr>
        <p:blipFill rotWithShape="1">
          <a:blip r:embed="rId3">
            <a:alphaModFix/>
          </a:blip>
          <a:srcRect b="0" l="0" r="0" t="0"/>
          <a:stretch/>
        </p:blipFill>
        <p:spPr>
          <a:xfrm>
            <a:off x="10958381" y="6264801"/>
            <a:ext cx="252343" cy="252343"/>
          </a:xfrm>
          <a:prstGeom prst="rect">
            <a:avLst/>
          </a:prstGeom>
          <a:noFill/>
          <a:ln>
            <a:noFill/>
          </a:ln>
        </p:spPr>
      </p:pic>
      <p:pic>
        <p:nvPicPr>
          <p:cNvPr id="28" name="Google Shape;28;p35"/>
          <p:cNvPicPr preferRelativeResize="0"/>
          <p:nvPr/>
        </p:nvPicPr>
        <p:blipFill rotWithShape="1">
          <a:blip r:embed="rId4">
            <a:alphaModFix/>
          </a:blip>
          <a:srcRect b="0" l="0" r="0" t="0"/>
          <a:stretch/>
        </p:blipFill>
        <p:spPr>
          <a:xfrm>
            <a:off x="446534" y="138953"/>
            <a:ext cx="1945497" cy="720000"/>
          </a:xfrm>
          <a:prstGeom prst="rect">
            <a:avLst/>
          </a:prstGeom>
          <a:noFill/>
          <a:ln>
            <a:noFill/>
          </a:ln>
        </p:spPr>
      </p:pic>
      <p:pic>
        <p:nvPicPr>
          <p:cNvPr id="29" name="Google Shape;29;p35"/>
          <p:cNvPicPr preferRelativeResize="0"/>
          <p:nvPr/>
        </p:nvPicPr>
        <p:blipFill rotWithShape="1">
          <a:blip r:embed="rId5">
            <a:alphaModFix/>
          </a:blip>
          <a:srcRect b="0" l="0" r="0" t="0"/>
          <a:stretch/>
        </p:blipFill>
        <p:spPr>
          <a:xfrm>
            <a:off x="446534" y="6208411"/>
            <a:ext cx="2230747" cy="46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0" name="Shape 30"/>
        <p:cNvGrpSpPr/>
        <p:nvPr/>
      </p:nvGrpSpPr>
      <p:grpSpPr>
        <a:xfrm>
          <a:off x="0" y="0"/>
          <a:ext cx="0" cy="0"/>
          <a:chOff x="0" y="0"/>
          <a:chExt cx="0" cy="0"/>
        </a:xfrm>
      </p:grpSpPr>
      <p:sp>
        <p:nvSpPr>
          <p:cNvPr id="31" name="Google Shape;31;p36"/>
          <p:cNvSpPr txBox="1"/>
          <p:nvPr>
            <p:ph type="title"/>
          </p:nvPr>
        </p:nvSpPr>
        <p:spPr>
          <a:xfrm>
            <a:off x="581193" y="1000316"/>
            <a:ext cx="11029616" cy="717673"/>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6"/>
          <p:cNvSpPr txBox="1"/>
          <p:nvPr>
            <p:ph idx="1" type="body"/>
          </p:nvPr>
        </p:nvSpPr>
        <p:spPr>
          <a:xfrm>
            <a:off x="581193" y="2228003"/>
            <a:ext cx="5422390" cy="3633047"/>
          </a:xfrm>
          <a:prstGeom prst="rect">
            <a:avLst/>
          </a:prstGeom>
          <a:noFill/>
          <a:ln>
            <a:noFill/>
          </a:ln>
        </p:spPr>
        <p:txBody>
          <a:bodyPr anchorCtr="0" anchor="ctr" bIns="45700" lIns="91425" spcFirstLastPara="1" rIns="91425" wrap="square" tIns="45700">
            <a:normAutofit/>
          </a:bodyPr>
          <a:lstStyle>
            <a:lvl1pPr indent="-333756" lvl="0" marL="457200" algn="l">
              <a:lnSpc>
                <a:spcPct val="150000"/>
              </a:lnSpc>
              <a:spcBef>
                <a:spcPts val="360"/>
              </a:spcBef>
              <a:spcAft>
                <a:spcPts val="0"/>
              </a:spcAft>
              <a:buSzPts val="1656"/>
              <a:buChar char="◼"/>
              <a:defRPr/>
            </a:lvl1pPr>
            <a:lvl2pPr indent="-333756" lvl="1" marL="914400" algn="l">
              <a:lnSpc>
                <a:spcPct val="150000"/>
              </a:lnSpc>
              <a:spcBef>
                <a:spcPts val="600"/>
              </a:spcBef>
              <a:spcAft>
                <a:spcPts val="0"/>
              </a:spcAft>
              <a:buSzPts val="1656"/>
              <a:buChar char="◼"/>
              <a:defRPr/>
            </a:lvl2pPr>
            <a:lvl3pPr indent="-333756" lvl="2" marL="1371600" algn="l">
              <a:lnSpc>
                <a:spcPct val="150000"/>
              </a:lnSpc>
              <a:spcBef>
                <a:spcPts val="600"/>
              </a:spcBef>
              <a:spcAft>
                <a:spcPts val="0"/>
              </a:spcAft>
              <a:buSzPts val="1656"/>
              <a:buChar char="◼"/>
              <a:defRPr/>
            </a:lvl3pPr>
            <a:lvl4pPr indent="-333756" lvl="3" marL="1828800" algn="l">
              <a:lnSpc>
                <a:spcPct val="150000"/>
              </a:lnSpc>
              <a:spcBef>
                <a:spcPts val="600"/>
              </a:spcBef>
              <a:spcAft>
                <a:spcPts val="0"/>
              </a:spcAft>
              <a:buSzPts val="1656"/>
              <a:buChar char="◼"/>
              <a:defRPr/>
            </a:lvl4pPr>
            <a:lvl5pPr indent="-333756" lvl="4" marL="2286000" algn="l">
              <a:lnSpc>
                <a:spcPct val="15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33" name="Google Shape;33;p36"/>
          <p:cNvSpPr txBox="1"/>
          <p:nvPr>
            <p:ph idx="2" type="body"/>
          </p:nvPr>
        </p:nvSpPr>
        <p:spPr>
          <a:xfrm>
            <a:off x="6188417" y="2228003"/>
            <a:ext cx="5422392" cy="3633047"/>
          </a:xfrm>
          <a:prstGeom prst="rect">
            <a:avLst/>
          </a:prstGeom>
          <a:noFill/>
          <a:ln>
            <a:noFill/>
          </a:ln>
        </p:spPr>
        <p:txBody>
          <a:bodyPr anchorCtr="0" anchor="ctr" bIns="45700" lIns="91425" spcFirstLastPara="1" rIns="91425" wrap="square" tIns="45700">
            <a:normAutofit/>
          </a:bodyPr>
          <a:lstStyle>
            <a:lvl1pPr indent="-333756" lvl="0" marL="457200" algn="l">
              <a:lnSpc>
                <a:spcPct val="150000"/>
              </a:lnSpc>
              <a:spcBef>
                <a:spcPts val="360"/>
              </a:spcBef>
              <a:spcAft>
                <a:spcPts val="0"/>
              </a:spcAft>
              <a:buSzPts val="1656"/>
              <a:buChar char="◼"/>
              <a:defRPr/>
            </a:lvl1pPr>
            <a:lvl2pPr indent="-333756" lvl="1" marL="914400" algn="l">
              <a:lnSpc>
                <a:spcPct val="150000"/>
              </a:lnSpc>
              <a:spcBef>
                <a:spcPts val="600"/>
              </a:spcBef>
              <a:spcAft>
                <a:spcPts val="0"/>
              </a:spcAft>
              <a:buSzPts val="1656"/>
              <a:buChar char="◼"/>
              <a:defRPr/>
            </a:lvl2pPr>
            <a:lvl3pPr indent="-333756" lvl="2" marL="1371600" algn="l">
              <a:lnSpc>
                <a:spcPct val="150000"/>
              </a:lnSpc>
              <a:spcBef>
                <a:spcPts val="600"/>
              </a:spcBef>
              <a:spcAft>
                <a:spcPts val="0"/>
              </a:spcAft>
              <a:buSzPts val="1656"/>
              <a:buChar char="◼"/>
              <a:defRPr/>
            </a:lvl3pPr>
            <a:lvl4pPr indent="-333756" lvl="3" marL="1828800" algn="l">
              <a:lnSpc>
                <a:spcPct val="150000"/>
              </a:lnSpc>
              <a:spcBef>
                <a:spcPts val="600"/>
              </a:spcBef>
              <a:spcAft>
                <a:spcPts val="0"/>
              </a:spcAft>
              <a:buSzPts val="1656"/>
              <a:buChar char="◼"/>
              <a:defRPr/>
            </a:lvl4pPr>
            <a:lvl5pPr indent="-333756" lvl="4" marL="2286000" algn="l">
              <a:lnSpc>
                <a:spcPct val="15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34" name="Google Shape;34;p36"/>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sp>
        <p:nvSpPr>
          <p:cNvPr id="35" name="Google Shape;35;p36"/>
          <p:cNvSpPr txBox="1"/>
          <p:nvPr/>
        </p:nvSpPr>
        <p:spPr>
          <a:xfrm>
            <a:off x="10558299" y="6208411"/>
            <a:ext cx="1052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IE" sz="900" u="none" cap="none" strike="noStrike">
                <a:solidFill>
                  <a:srgbClr val="019266"/>
                </a:solidFill>
                <a:latin typeface="Gill Sans"/>
                <a:ea typeface="Gill Sans"/>
                <a:cs typeface="Gill Sans"/>
                <a:sym typeface="Gill Sans"/>
              </a:rPr>
              <a:t>‹#›</a:t>
            </a:fld>
            <a:endParaRPr b="0" i="0" sz="900" u="none" cap="none" strike="noStrike">
              <a:solidFill>
                <a:srgbClr val="019266"/>
              </a:solidFill>
              <a:latin typeface="Gill Sans"/>
              <a:ea typeface="Gill Sans"/>
              <a:cs typeface="Gill Sans"/>
              <a:sym typeface="Gill Sans"/>
            </a:endParaRPr>
          </a:p>
        </p:txBody>
      </p:sp>
      <p:pic>
        <p:nvPicPr>
          <p:cNvPr id="36" name="Google Shape;36;p36"/>
          <p:cNvPicPr preferRelativeResize="0"/>
          <p:nvPr/>
        </p:nvPicPr>
        <p:blipFill rotWithShape="1">
          <a:blip r:embed="rId2">
            <a:alphaModFix/>
          </a:blip>
          <a:srcRect b="0" l="0" r="0" t="0"/>
          <a:stretch/>
        </p:blipFill>
        <p:spPr>
          <a:xfrm>
            <a:off x="10958381" y="6264801"/>
            <a:ext cx="252343" cy="252343"/>
          </a:xfrm>
          <a:prstGeom prst="rect">
            <a:avLst/>
          </a:prstGeom>
          <a:noFill/>
          <a:ln>
            <a:noFill/>
          </a:ln>
        </p:spPr>
      </p:pic>
      <p:pic>
        <p:nvPicPr>
          <p:cNvPr id="37" name="Google Shape;37;p36"/>
          <p:cNvPicPr preferRelativeResize="0"/>
          <p:nvPr/>
        </p:nvPicPr>
        <p:blipFill rotWithShape="1">
          <a:blip r:embed="rId3">
            <a:alphaModFix/>
          </a:blip>
          <a:srcRect b="0" l="0" r="0" t="0"/>
          <a:stretch/>
        </p:blipFill>
        <p:spPr>
          <a:xfrm>
            <a:off x="11364000" y="0"/>
            <a:ext cx="828000" cy="828000"/>
          </a:xfrm>
          <a:prstGeom prst="rect">
            <a:avLst/>
          </a:prstGeom>
          <a:noFill/>
          <a:ln>
            <a:noFill/>
          </a:ln>
        </p:spPr>
      </p:pic>
      <p:pic>
        <p:nvPicPr>
          <p:cNvPr id="38" name="Google Shape;38;p36"/>
          <p:cNvPicPr preferRelativeResize="0"/>
          <p:nvPr/>
        </p:nvPicPr>
        <p:blipFill rotWithShape="1">
          <a:blip r:embed="rId4">
            <a:alphaModFix/>
          </a:blip>
          <a:srcRect b="0" l="0" r="0" t="0"/>
          <a:stretch/>
        </p:blipFill>
        <p:spPr>
          <a:xfrm>
            <a:off x="446534" y="138953"/>
            <a:ext cx="1945497" cy="720000"/>
          </a:xfrm>
          <a:prstGeom prst="rect">
            <a:avLst/>
          </a:prstGeom>
          <a:noFill/>
          <a:ln>
            <a:noFill/>
          </a:ln>
        </p:spPr>
      </p:pic>
      <p:pic>
        <p:nvPicPr>
          <p:cNvPr id="39" name="Google Shape;39;p36"/>
          <p:cNvPicPr preferRelativeResize="0"/>
          <p:nvPr/>
        </p:nvPicPr>
        <p:blipFill rotWithShape="1">
          <a:blip r:embed="rId5">
            <a:alphaModFix/>
          </a:blip>
          <a:srcRect b="0" l="0" r="0" t="0"/>
          <a:stretch/>
        </p:blipFill>
        <p:spPr>
          <a:xfrm>
            <a:off x="446534" y="6208411"/>
            <a:ext cx="2230747" cy="46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mparison">
  <p:cSld name="2_Comparison">
    <p:bg>
      <p:bgPr>
        <a:blipFill>
          <a:blip r:embed="rId2">
            <a:alphaModFix amt="50000"/>
          </a:blip>
          <a:stretch>
            <a:fillRect/>
          </a:stretch>
        </a:blipFill>
      </p:bgPr>
    </p:bg>
    <p:spTree>
      <p:nvGrpSpPr>
        <p:cNvPr id="40" name="Shape 40"/>
        <p:cNvGrpSpPr/>
        <p:nvPr/>
      </p:nvGrpSpPr>
      <p:grpSpPr>
        <a:xfrm>
          <a:off x="0" y="0"/>
          <a:ext cx="0" cy="0"/>
          <a:chOff x="0" y="0"/>
          <a:chExt cx="0" cy="0"/>
        </a:xfrm>
      </p:grpSpPr>
      <p:sp>
        <p:nvSpPr>
          <p:cNvPr id="41" name="Google Shape;41;p37"/>
          <p:cNvSpPr txBox="1"/>
          <p:nvPr>
            <p:ph type="title"/>
          </p:nvPr>
        </p:nvSpPr>
        <p:spPr>
          <a:xfrm>
            <a:off x="581193" y="1006454"/>
            <a:ext cx="11029616" cy="71153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7"/>
          <p:cNvSpPr txBox="1"/>
          <p:nvPr>
            <p:ph idx="1" type="body"/>
          </p:nvPr>
        </p:nvSpPr>
        <p:spPr>
          <a:xfrm>
            <a:off x="887219" y="2250892"/>
            <a:ext cx="5087075" cy="536005"/>
          </a:xfrm>
          <a:prstGeom prst="rect">
            <a:avLst/>
          </a:prstGeom>
          <a:noFill/>
          <a:ln>
            <a:noFill/>
          </a:ln>
        </p:spPr>
        <p:txBody>
          <a:bodyPr anchorCtr="0" anchor="b" bIns="45700" lIns="91425" spcFirstLastPara="1" rIns="91425" wrap="square" tIns="45700">
            <a:noAutofit/>
          </a:bodyPr>
          <a:lstStyle>
            <a:lvl1pPr indent="-228600" lvl="0" marL="457200" algn="l">
              <a:lnSpc>
                <a:spcPct val="150000"/>
              </a:lnSpc>
              <a:spcBef>
                <a:spcPts val="440"/>
              </a:spcBef>
              <a:spcAft>
                <a:spcPts val="0"/>
              </a:spcAft>
              <a:buSzPts val="2024"/>
              <a:buNone/>
              <a:defRPr b="0" sz="2200">
                <a:solidFill>
                  <a:srgbClr val="00C897"/>
                </a:solidFill>
              </a:defRPr>
            </a:lvl1pPr>
            <a:lvl2pPr indent="-228600" lvl="1" marL="914400" algn="l">
              <a:lnSpc>
                <a:spcPct val="150000"/>
              </a:lnSpc>
              <a:spcBef>
                <a:spcPts val="600"/>
              </a:spcBef>
              <a:spcAft>
                <a:spcPts val="0"/>
              </a:spcAft>
              <a:buSzPts val="1840"/>
              <a:buNone/>
              <a:defRPr b="1" sz="2000"/>
            </a:lvl2pPr>
            <a:lvl3pPr indent="-228600" lvl="2" marL="1371600" algn="l">
              <a:lnSpc>
                <a:spcPct val="150000"/>
              </a:lnSpc>
              <a:spcBef>
                <a:spcPts val="600"/>
              </a:spcBef>
              <a:spcAft>
                <a:spcPts val="0"/>
              </a:spcAft>
              <a:buSzPts val="1656"/>
              <a:buNone/>
              <a:defRPr b="1" sz="1800"/>
            </a:lvl3pPr>
            <a:lvl4pPr indent="-228600" lvl="3" marL="1828800" algn="l">
              <a:lnSpc>
                <a:spcPct val="150000"/>
              </a:lnSpc>
              <a:spcBef>
                <a:spcPts val="600"/>
              </a:spcBef>
              <a:spcAft>
                <a:spcPts val="0"/>
              </a:spcAft>
              <a:buSzPts val="1472"/>
              <a:buNone/>
              <a:defRPr b="1" sz="1600"/>
            </a:lvl4pPr>
            <a:lvl5pPr indent="-228600" lvl="4" marL="2286000" algn="l">
              <a:lnSpc>
                <a:spcPct val="150000"/>
              </a:lnSpc>
              <a:spcBef>
                <a:spcPts val="600"/>
              </a:spcBef>
              <a:spcAft>
                <a:spcPts val="0"/>
              </a:spcAft>
              <a:buSzPts val="1472"/>
              <a:buNone/>
              <a:defRPr b="1" sz="1600"/>
            </a:lvl5pPr>
            <a:lvl6pPr indent="-228600" lvl="5" marL="2743200" algn="l">
              <a:lnSpc>
                <a:spcPct val="100000"/>
              </a:lnSpc>
              <a:spcBef>
                <a:spcPts val="600"/>
              </a:spcBef>
              <a:spcAft>
                <a:spcPts val="0"/>
              </a:spcAft>
              <a:buSzPts val="1472"/>
              <a:buNone/>
              <a:defRPr b="1" sz="1600"/>
            </a:lvl6pPr>
            <a:lvl7pPr indent="-228600" lvl="6" marL="3200400" algn="l">
              <a:lnSpc>
                <a:spcPct val="100000"/>
              </a:lnSpc>
              <a:spcBef>
                <a:spcPts val="600"/>
              </a:spcBef>
              <a:spcAft>
                <a:spcPts val="0"/>
              </a:spcAft>
              <a:buSzPts val="1472"/>
              <a:buNone/>
              <a:defRPr b="1" sz="1600"/>
            </a:lvl7pPr>
            <a:lvl8pPr indent="-228600" lvl="7" marL="3657600" algn="l">
              <a:lnSpc>
                <a:spcPct val="100000"/>
              </a:lnSpc>
              <a:spcBef>
                <a:spcPts val="600"/>
              </a:spcBef>
              <a:spcAft>
                <a:spcPts val="0"/>
              </a:spcAft>
              <a:buSzPts val="1472"/>
              <a:buNone/>
              <a:defRPr b="1" sz="1600"/>
            </a:lvl8pPr>
            <a:lvl9pPr indent="-228600" lvl="8" marL="4114800" algn="l">
              <a:lnSpc>
                <a:spcPct val="100000"/>
              </a:lnSpc>
              <a:spcBef>
                <a:spcPts val="600"/>
              </a:spcBef>
              <a:spcAft>
                <a:spcPts val="600"/>
              </a:spcAft>
              <a:buSzPts val="1472"/>
              <a:buNone/>
              <a:defRPr b="1" sz="1600"/>
            </a:lvl9pPr>
          </a:lstStyle>
          <a:p/>
        </p:txBody>
      </p:sp>
      <p:sp>
        <p:nvSpPr>
          <p:cNvPr id="43" name="Google Shape;43;p37"/>
          <p:cNvSpPr txBox="1"/>
          <p:nvPr>
            <p:ph idx="2" type="body"/>
          </p:nvPr>
        </p:nvSpPr>
        <p:spPr>
          <a:xfrm>
            <a:off x="581194" y="2926052"/>
            <a:ext cx="5393100" cy="2934999"/>
          </a:xfrm>
          <a:prstGeom prst="rect">
            <a:avLst/>
          </a:prstGeom>
          <a:noFill/>
          <a:ln>
            <a:noFill/>
          </a:ln>
        </p:spPr>
        <p:txBody>
          <a:bodyPr anchorCtr="0" anchor="t" bIns="45700" lIns="91425" spcFirstLastPara="1" rIns="91425" wrap="square" tIns="45700">
            <a:normAutofit/>
          </a:bodyPr>
          <a:lstStyle>
            <a:lvl1pPr indent="-333756" lvl="0" marL="457200" algn="l">
              <a:lnSpc>
                <a:spcPct val="150000"/>
              </a:lnSpc>
              <a:spcBef>
                <a:spcPts val="360"/>
              </a:spcBef>
              <a:spcAft>
                <a:spcPts val="0"/>
              </a:spcAft>
              <a:buSzPts val="1656"/>
              <a:buChar char="◼"/>
              <a:defRPr/>
            </a:lvl1pPr>
            <a:lvl2pPr indent="-333756" lvl="1" marL="914400" algn="l">
              <a:lnSpc>
                <a:spcPct val="150000"/>
              </a:lnSpc>
              <a:spcBef>
                <a:spcPts val="600"/>
              </a:spcBef>
              <a:spcAft>
                <a:spcPts val="0"/>
              </a:spcAft>
              <a:buSzPts val="1656"/>
              <a:buChar char="◼"/>
              <a:defRPr/>
            </a:lvl2pPr>
            <a:lvl3pPr indent="-333756" lvl="2" marL="1371600" algn="l">
              <a:lnSpc>
                <a:spcPct val="150000"/>
              </a:lnSpc>
              <a:spcBef>
                <a:spcPts val="600"/>
              </a:spcBef>
              <a:spcAft>
                <a:spcPts val="0"/>
              </a:spcAft>
              <a:buSzPts val="1656"/>
              <a:buChar char="◼"/>
              <a:defRPr/>
            </a:lvl3pPr>
            <a:lvl4pPr indent="-333756" lvl="3" marL="1828800" algn="l">
              <a:lnSpc>
                <a:spcPct val="150000"/>
              </a:lnSpc>
              <a:spcBef>
                <a:spcPts val="600"/>
              </a:spcBef>
              <a:spcAft>
                <a:spcPts val="0"/>
              </a:spcAft>
              <a:buSzPts val="1656"/>
              <a:buChar char="◼"/>
              <a:defRPr/>
            </a:lvl4pPr>
            <a:lvl5pPr indent="-333756" lvl="4" marL="2286000" algn="l">
              <a:lnSpc>
                <a:spcPct val="15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44" name="Google Shape;44;p37"/>
          <p:cNvSpPr txBox="1"/>
          <p:nvPr>
            <p:ph idx="3" type="body"/>
          </p:nvPr>
        </p:nvSpPr>
        <p:spPr>
          <a:xfrm>
            <a:off x="6523735" y="2250892"/>
            <a:ext cx="5087073" cy="553373"/>
          </a:xfrm>
          <a:prstGeom prst="rect">
            <a:avLst/>
          </a:prstGeom>
          <a:noFill/>
          <a:ln>
            <a:noFill/>
          </a:ln>
        </p:spPr>
        <p:txBody>
          <a:bodyPr anchorCtr="0" anchor="b" bIns="45700" lIns="91425" spcFirstLastPara="1" rIns="91425" wrap="square" tIns="45700">
            <a:noAutofit/>
          </a:bodyPr>
          <a:lstStyle>
            <a:lvl1pPr indent="-228600" lvl="0" marL="457200" algn="l">
              <a:lnSpc>
                <a:spcPct val="150000"/>
              </a:lnSpc>
              <a:spcBef>
                <a:spcPts val="440"/>
              </a:spcBef>
              <a:spcAft>
                <a:spcPts val="0"/>
              </a:spcAft>
              <a:buSzPts val="2024"/>
              <a:buNone/>
              <a:defRPr b="0" sz="2200">
                <a:solidFill>
                  <a:srgbClr val="00C897"/>
                </a:solidFill>
              </a:defRPr>
            </a:lvl1pPr>
            <a:lvl2pPr indent="-228600" lvl="1" marL="914400" algn="l">
              <a:lnSpc>
                <a:spcPct val="150000"/>
              </a:lnSpc>
              <a:spcBef>
                <a:spcPts val="600"/>
              </a:spcBef>
              <a:spcAft>
                <a:spcPts val="0"/>
              </a:spcAft>
              <a:buSzPts val="1840"/>
              <a:buNone/>
              <a:defRPr b="1" sz="2000"/>
            </a:lvl2pPr>
            <a:lvl3pPr indent="-228600" lvl="2" marL="1371600" algn="l">
              <a:lnSpc>
                <a:spcPct val="150000"/>
              </a:lnSpc>
              <a:spcBef>
                <a:spcPts val="600"/>
              </a:spcBef>
              <a:spcAft>
                <a:spcPts val="0"/>
              </a:spcAft>
              <a:buSzPts val="1656"/>
              <a:buNone/>
              <a:defRPr b="1" sz="1800"/>
            </a:lvl3pPr>
            <a:lvl4pPr indent="-228600" lvl="3" marL="1828800" algn="l">
              <a:lnSpc>
                <a:spcPct val="150000"/>
              </a:lnSpc>
              <a:spcBef>
                <a:spcPts val="600"/>
              </a:spcBef>
              <a:spcAft>
                <a:spcPts val="0"/>
              </a:spcAft>
              <a:buSzPts val="1472"/>
              <a:buNone/>
              <a:defRPr b="1" sz="1600"/>
            </a:lvl4pPr>
            <a:lvl5pPr indent="-228600" lvl="4" marL="2286000" algn="l">
              <a:lnSpc>
                <a:spcPct val="150000"/>
              </a:lnSpc>
              <a:spcBef>
                <a:spcPts val="600"/>
              </a:spcBef>
              <a:spcAft>
                <a:spcPts val="0"/>
              </a:spcAft>
              <a:buSzPts val="1472"/>
              <a:buNone/>
              <a:defRPr b="1" sz="1600"/>
            </a:lvl5pPr>
            <a:lvl6pPr indent="-228600" lvl="5" marL="2743200" algn="l">
              <a:lnSpc>
                <a:spcPct val="100000"/>
              </a:lnSpc>
              <a:spcBef>
                <a:spcPts val="600"/>
              </a:spcBef>
              <a:spcAft>
                <a:spcPts val="0"/>
              </a:spcAft>
              <a:buSzPts val="1472"/>
              <a:buNone/>
              <a:defRPr b="1" sz="1600"/>
            </a:lvl6pPr>
            <a:lvl7pPr indent="-228600" lvl="6" marL="3200400" algn="l">
              <a:lnSpc>
                <a:spcPct val="100000"/>
              </a:lnSpc>
              <a:spcBef>
                <a:spcPts val="600"/>
              </a:spcBef>
              <a:spcAft>
                <a:spcPts val="0"/>
              </a:spcAft>
              <a:buSzPts val="1472"/>
              <a:buNone/>
              <a:defRPr b="1" sz="1600"/>
            </a:lvl7pPr>
            <a:lvl8pPr indent="-228600" lvl="7" marL="3657600" algn="l">
              <a:lnSpc>
                <a:spcPct val="100000"/>
              </a:lnSpc>
              <a:spcBef>
                <a:spcPts val="600"/>
              </a:spcBef>
              <a:spcAft>
                <a:spcPts val="0"/>
              </a:spcAft>
              <a:buSzPts val="1472"/>
              <a:buNone/>
              <a:defRPr b="1" sz="1600"/>
            </a:lvl8pPr>
            <a:lvl9pPr indent="-228600" lvl="8" marL="4114800" algn="l">
              <a:lnSpc>
                <a:spcPct val="100000"/>
              </a:lnSpc>
              <a:spcBef>
                <a:spcPts val="600"/>
              </a:spcBef>
              <a:spcAft>
                <a:spcPts val="600"/>
              </a:spcAft>
              <a:buSzPts val="1472"/>
              <a:buNone/>
              <a:defRPr b="1" sz="1600"/>
            </a:lvl9pPr>
          </a:lstStyle>
          <a:p/>
        </p:txBody>
      </p:sp>
      <p:sp>
        <p:nvSpPr>
          <p:cNvPr id="45" name="Google Shape;45;p37"/>
          <p:cNvSpPr txBox="1"/>
          <p:nvPr>
            <p:ph idx="4" type="body"/>
          </p:nvPr>
        </p:nvSpPr>
        <p:spPr>
          <a:xfrm>
            <a:off x="6217709" y="2926052"/>
            <a:ext cx="5393100" cy="2934999"/>
          </a:xfrm>
          <a:prstGeom prst="rect">
            <a:avLst/>
          </a:prstGeom>
          <a:noFill/>
          <a:ln>
            <a:noFill/>
          </a:ln>
        </p:spPr>
        <p:txBody>
          <a:bodyPr anchorCtr="0" anchor="t" bIns="45700" lIns="91425" spcFirstLastPara="1" rIns="91425" wrap="square" tIns="45700">
            <a:normAutofit/>
          </a:bodyPr>
          <a:lstStyle>
            <a:lvl1pPr indent="-333756" lvl="0" marL="457200" algn="l">
              <a:lnSpc>
                <a:spcPct val="150000"/>
              </a:lnSpc>
              <a:spcBef>
                <a:spcPts val="360"/>
              </a:spcBef>
              <a:spcAft>
                <a:spcPts val="0"/>
              </a:spcAft>
              <a:buSzPts val="1656"/>
              <a:buChar char="◼"/>
              <a:defRPr/>
            </a:lvl1pPr>
            <a:lvl2pPr indent="-333756" lvl="1" marL="914400" algn="l">
              <a:lnSpc>
                <a:spcPct val="150000"/>
              </a:lnSpc>
              <a:spcBef>
                <a:spcPts val="600"/>
              </a:spcBef>
              <a:spcAft>
                <a:spcPts val="0"/>
              </a:spcAft>
              <a:buSzPts val="1656"/>
              <a:buChar char="◼"/>
              <a:defRPr/>
            </a:lvl2pPr>
            <a:lvl3pPr indent="-333756" lvl="2" marL="1371600" algn="l">
              <a:lnSpc>
                <a:spcPct val="150000"/>
              </a:lnSpc>
              <a:spcBef>
                <a:spcPts val="600"/>
              </a:spcBef>
              <a:spcAft>
                <a:spcPts val="0"/>
              </a:spcAft>
              <a:buSzPts val="1656"/>
              <a:buChar char="◼"/>
              <a:defRPr/>
            </a:lvl3pPr>
            <a:lvl4pPr indent="-333756" lvl="3" marL="1828800" algn="l">
              <a:lnSpc>
                <a:spcPct val="150000"/>
              </a:lnSpc>
              <a:spcBef>
                <a:spcPts val="600"/>
              </a:spcBef>
              <a:spcAft>
                <a:spcPts val="0"/>
              </a:spcAft>
              <a:buSzPts val="1656"/>
              <a:buChar char="◼"/>
              <a:defRPr/>
            </a:lvl4pPr>
            <a:lvl5pPr indent="-333756" lvl="4" marL="2286000" algn="l">
              <a:lnSpc>
                <a:spcPct val="15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46" name="Google Shape;46;p37"/>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pic>
        <p:nvPicPr>
          <p:cNvPr id="47" name="Google Shape;47;p37"/>
          <p:cNvPicPr preferRelativeResize="0"/>
          <p:nvPr/>
        </p:nvPicPr>
        <p:blipFill rotWithShape="1">
          <a:blip r:embed="rId3">
            <a:alphaModFix/>
          </a:blip>
          <a:srcRect b="0" l="0" r="0" t="0"/>
          <a:stretch/>
        </p:blipFill>
        <p:spPr>
          <a:xfrm>
            <a:off x="10958382" y="6264800"/>
            <a:ext cx="252343" cy="252343"/>
          </a:xfrm>
          <a:prstGeom prst="rect">
            <a:avLst/>
          </a:prstGeom>
          <a:noFill/>
          <a:ln>
            <a:noFill/>
          </a:ln>
        </p:spPr>
      </p:pic>
      <p:pic>
        <p:nvPicPr>
          <p:cNvPr id="48" name="Google Shape;48;p37"/>
          <p:cNvPicPr preferRelativeResize="0"/>
          <p:nvPr/>
        </p:nvPicPr>
        <p:blipFill rotWithShape="1">
          <a:blip r:embed="rId4">
            <a:alphaModFix/>
          </a:blip>
          <a:srcRect b="0" l="0" r="0" t="0"/>
          <a:stretch/>
        </p:blipFill>
        <p:spPr>
          <a:xfrm>
            <a:off x="446534" y="138953"/>
            <a:ext cx="1945497" cy="720000"/>
          </a:xfrm>
          <a:prstGeom prst="rect">
            <a:avLst/>
          </a:prstGeom>
          <a:noFill/>
          <a:ln>
            <a:noFill/>
          </a:ln>
        </p:spPr>
      </p:pic>
      <p:pic>
        <p:nvPicPr>
          <p:cNvPr id="49" name="Google Shape;49;p37"/>
          <p:cNvPicPr preferRelativeResize="0"/>
          <p:nvPr/>
        </p:nvPicPr>
        <p:blipFill rotWithShape="1">
          <a:blip r:embed="rId5">
            <a:alphaModFix/>
          </a:blip>
          <a:srcRect b="0" l="0" r="0" t="0"/>
          <a:stretch/>
        </p:blipFill>
        <p:spPr>
          <a:xfrm>
            <a:off x="446534" y="6208411"/>
            <a:ext cx="2230747" cy="46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cover">
  <p:cSld name="back cover">
    <p:spTree>
      <p:nvGrpSpPr>
        <p:cNvPr id="50" name="Shape 50"/>
        <p:cNvGrpSpPr/>
        <p:nvPr/>
      </p:nvGrpSpPr>
      <p:grpSpPr>
        <a:xfrm>
          <a:off x="0" y="0"/>
          <a:ext cx="0" cy="0"/>
          <a:chOff x="0" y="0"/>
          <a:chExt cx="0" cy="0"/>
        </a:xfrm>
      </p:grpSpPr>
      <p:sp>
        <p:nvSpPr>
          <p:cNvPr id="51" name="Google Shape;51;p38"/>
          <p:cNvSpPr/>
          <p:nvPr/>
        </p:nvSpPr>
        <p:spPr>
          <a:xfrm>
            <a:off x="0" y="0"/>
            <a:ext cx="12209103" cy="2194560"/>
          </a:xfrm>
          <a:prstGeom prst="rect">
            <a:avLst/>
          </a:prstGeom>
          <a:solidFill>
            <a:srgbClr val="0192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Gill Sans"/>
              <a:buNone/>
            </a:pPr>
            <a:r>
              <a:t/>
            </a:r>
            <a:endParaRPr b="0" i="0" sz="1800" u="none" cap="none" strike="noStrike">
              <a:solidFill>
                <a:srgbClr val="FFFFFF"/>
              </a:solidFill>
              <a:latin typeface="Arial"/>
              <a:ea typeface="Arial"/>
              <a:cs typeface="Arial"/>
              <a:sym typeface="Arial"/>
            </a:endParaRPr>
          </a:p>
        </p:txBody>
      </p:sp>
      <p:sp>
        <p:nvSpPr>
          <p:cNvPr id="52" name="Google Shape;52;p38"/>
          <p:cNvSpPr txBox="1"/>
          <p:nvPr>
            <p:ph idx="1" type="body"/>
          </p:nvPr>
        </p:nvSpPr>
        <p:spPr>
          <a:xfrm>
            <a:off x="4437108" y="3929191"/>
            <a:ext cx="6560572" cy="338948"/>
          </a:xfrm>
          <a:prstGeom prst="rect">
            <a:avLst/>
          </a:prstGeom>
          <a:noFill/>
          <a:ln>
            <a:noFill/>
          </a:ln>
        </p:spPr>
        <p:txBody>
          <a:bodyPr anchorCtr="0" anchor="ctr" bIns="45700" lIns="91425" spcFirstLastPara="1" rIns="91425" wrap="square" tIns="45700">
            <a:noAutofit/>
          </a:bodyPr>
          <a:lstStyle>
            <a:lvl1pPr indent="-228600" lvl="0" marL="457200" algn="l">
              <a:lnSpc>
                <a:spcPct val="150000"/>
              </a:lnSpc>
              <a:spcBef>
                <a:spcPts val="400"/>
              </a:spcBef>
              <a:spcAft>
                <a:spcPts val="0"/>
              </a:spcAft>
              <a:buSzPts val="1840"/>
              <a:buNone/>
              <a:defRPr sz="2000">
                <a:solidFill>
                  <a:schemeClr val="dk1"/>
                </a:solidFill>
                <a:latin typeface="Arial"/>
                <a:ea typeface="Arial"/>
                <a:cs typeface="Arial"/>
                <a:sym typeface="Arial"/>
              </a:defRPr>
            </a:lvl1pPr>
            <a:lvl2pPr indent="-228600" lvl="1" marL="914400" algn="l">
              <a:lnSpc>
                <a:spcPct val="150000"/>
              </a:lnSpc>
              <a:spcBef>
                <a:spcPts val="600"/>
              </a:spcBef>
              <a:spcAft>
                <a:spcPts val="0"/>
              </a:spcAft>
              <a:buSzPts val="1840"/>
              <a:buNone/>
              <a:defRPr sz="2000">
                <a:solidFill>
                  <a:srgbClr val="888888"/>
                </a:solidFill>
              </a:defRPr>
            </a:lvl2pPr>
            <a:lvl3pPr indent="-228600" lvl="2" marL="1371600" algn="l">
              <a:lnSpc>
                <a:spcPct val="150000"/>
              </a:lnSpc>
              <a:spcBef>
                <a:spcPts val="600"/>
              </a:spcBef>
              <a:spcAft>
                <a:spcPts val="0"/>
              </a:spcAft>
              <a:buSzPts val="1656"/>
              <a:buNone/>
              <a:defRPr sz="1800">
                <a:solidFill>
                  <a:srgbClr val="888888"/>
                </a:solidFill>
              </a:defRPr>
            </a:lvl3pPr>
            <a:lvl4pPr indent="-228600" lvl="3" marL="1828800" algn="l">
              <a:lnSpc>
                <a:spcPct val="150000"/>
              </a:lnSpc>
              <a:spcBef>
                <a:spcPts val="600"/>
              </a:spcBef>
              <a:spcAft>
                <a:spcPts val="0"/>
              </a:spcAft>
              <a:buSzPts val="1472"/>
              <a:buNone/>
              <a:defRPr sz="1600">
                <a:solidFill>
                  <a:srgbClr val="888888"/>
                </a:solidFill>
              </a:defRPr>
            </a:lvl4pPr>
            <a:lvl5pPr indent="-228600" lvl="4" marL="2286000" algn="l">
              <a:lnSpc>
                <a:spcPct val="150000"/>
              </a:lnSpc>
              <a:spcBef>
                <a:spcPts val="600"/>
              </a:spcBef>
              <a:spcAft>
                <a:spcPts val="0"/>
              </a:spcAft>
              <a:buSzPts val="1472"/>
              <a:buNone/>
              <a:defRPr sz="1600">
                <a:solidFill>
                  <a:srgbClr val="888888"/>
                </a:solidFill>
              </a:defRPr>
            </a:lvl5pPr>
            <a:lvl6pPr indent="-228600" lvl="5" marL="2743200" algn="l">
              <a:lnSpc>
                <a:spcPct val="100000"/>
              </a:lnSpc>
              <a:spcBef>
                <a:spcPts val="600"/>
              </a:spcBef>
              <a:spcAft>
                <a:spcPts val="0"/>
              </a:spcAft>
              <a:buSzPts val="1472"/>
              <a:buNone/>
              <a:defRPr sz="1600">
                <a:solidFill>
                  <a:srgbClr val="888888"/>
                </a:solidFill>
              </a:defRPr>
            </a:lvl6pPr>
            <a:lvl7pPr indent="-228600" lvl="6" marL="3200400" algn="l">
              <a:lnSpc>
                <a:spcPct val="100000"/>
              </a:lnSpc>
              <a:spcBef>
                <a:spcPts val="600"/>
              </a:spcBef>
              <a:spcAft>
                <a:spcPts val="0"/>
              </a:spcAft>
              <a:buSzPts val="1472"/>
              <a:buNone/>
              <a:defRPr sz="1600">
                <a:solidFill>
                  <a:srgbClr val="888888"/>
                </a:solidFill>
              </a:defRPr>
            </a:lvl7pPr>
            <a:lvl8pPr indent="-228600" lvl="7" marL="3657600" algn="l">
              <a:lnSpc>
                <a:spcPct val="100000"/>
              </a:lnSpc>
              <a:spcBef>
                <a:spcPts val="600"/>
              </a:spcBef>
              <a:spcAft>
                <a:spcPts val="0"/>
              </a:spcAft>
              <a:buSzPts val="1472"/>
              <a:buNone/>
              <a:defRPr sz="1600">
                <a:solidFill>
                  <a:srgbClr val="888888"/>
                </a:solidFill>
              </a:defRPr>
            </a:lvl8pPr>
            <a:lvl9pPr indent="-228600" lvl="8" marL="4114800" algn="l">
              <a:lnSpc>
                <a:spcPct val="100000"/>
              </a:lnSpc>
              <a:spcBef>
                <a:spcPts val="600"/>
              </a:spcBef>
              <a:spcAft>
                <a:spcPts val="600"/>
              </a:spcAft>
              <a:buSzPts val="1472"/>
              <a:buNone/>
              <a:defRPr sz="1600">
                <a:solidFill>
                  <a:srgbClr val="888888"/>
                </a:solidFill>
              </a:defRPr>
            </a:lvl9pPr>
          </a:lstStyle>
          <a:p/>
        </p:txBody>
      </p:sp>
      <p:sp>
        <p:nvSpPr>
          <p:cNvPr id="53" name="Google Shape;53;p38"/>
          <p:cNvSpPr txBox="1"/>
          <p:nvPr/>
        </p:nvSpPr>
        <p:spPr>
          <a:xfrm>
            <a:off x="4437107" y="3216821"/>
            <a:ext cx="656057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19267"/>
              </a:buClr>
              <a:buSzPts val="3200"/>
              <a:buFont typeface="Arial"/>
              <a:buNone/>
            </a:pPr>
            <a:r>
              <a:rPr b="1" i="0" lang="en-IE" sz="3200" u="none" cap="none" strike="noStrike">
                <a:solidFill>
                  <a:srgbClr val="019267"/>
                </a:solidFill>
                <a:latin typeface="Arial"/>
                <a:ea typeface="Arial"/>
                <a:cs typeface="Arial"/>
                <a:sym typeface="Arial"/>
              </a:rPr>
              <a:t>Thank you!</a:t>
            </a:r>
            <a:endParaRPr b="0" i="0" sz="1400" u="none" cap="none" strike="noStrike">
              <a:solidFill>
                <a:srgbClr val="000000"/>
              </a:solidFill>
              <a:latin typeface="Arial"/>
              <a:ea typeface="Arial"/>
              <a:cs typeface="Arial"/>
              <a:sym typeface="Arial"/>
            </a:endParaRPr>
          </a:p>
        </p:txBody>
      </p:sp>
      <p:cxnSp>
        <p:nvCxnSpPr>
          <p:cNvPr id="54" name="Google Shape;54;p38"/>
          <p:cNvCxnSpPr/>
          <p:nvPr/>
        </p:nvCxnSpPr>
        <p:spPr>
          <a:xfrm>
            <a:off x="4078546" y="2797598"/>
            <a:ext cx="0" cy="3600000"/>
          </a:xfrm>
          <a:prstGeom prst="straightConnector1">
            <a:avLst/>
          </a:prstGeom>
          <a:noFill/>
          <a:ln cap="flat" cmpd="sng" w="15875">
            <a:solidFill>
              <a:srgbClr val="D8D8D8"/>
            </a:solidFill>
            <a:prstDash val="solid"/>
            <a:round/>
            <a:headEnd len="sm" w="sm" type="none"/>
            <a:tailEnd len="sm" w="sm" type="none"/>
          </a:ln>
        </p:spPr>
      </p:cxnSp>
      <p:sp>
        <p:nvSpPr>
          <p:cNvPr id="55" name="Google Shape;55;p38"/>
          <p:cNvSpPr txBox="1"/>
          <p:nvPr/>
        </p:nvSpPr>
        <p:spPr>
          <a:xfrm>
            <a:off x="522381" y="4045360"/>
            <a:ext cx="2953990" cy="2114778"/>
          </a:xfrm>
          <a:prstGeom prst="rect">
            <a:avLst/>
          </a:prstGeom>
          <a:noFill/>
          <a:ln>
            <a:noFill/>
          </a:ln>
        </p:spPr>
        <p:txBody>
          <a:bodyPr anchorCtr="0" anchor="t" bIns="0" lIns="0" spcFirstLastPara="1" rIns="0" wrap="square" tIns="0">
            <a:noAutofit/>
          </a:bodyPr>
          <a:lstStyle/>
          <a:p>
            <a:pPr indent="0" lvl="0" marL="0" marR="0" rtl="0" algn="just">
              <a:lnSpc>
                <a:spcPct val="150000"/>
              </a:lnSpc>
              <a:spcBef>
                <a:spcPts val="0"/>
              </a:spcBef>
              <a:spcAft>
                <a:spcPts val="0"/>
              </a:spcAft>
              <a:buClr>
                <a:schemeClr val="dk1"/>
              </a:buClr>
              <a:buSzPts val="1100"/>
              <a:buFont typeface="Arial"/>
              <a:buNone/>
            </a:pPr>
            <a:r>
              <a:rPr b="0" i="0" lang="en-IE" sz="1100" u="none" cap="none" strike="noStrike">
                <a:solidFill>
                  <a:schemeClr val="dk1"/>
                </a:solidFill>
                <a:latin typeface="Arial"/>
                <a:ea typeface="Arial"/>
                <a:cs typeface="Arial"/>
                <a:sym typeface="Arial"/>
              </a:rPr>
              <a:t>NBS EduWORLD is funded by the European Union (Grant Agreement No. 101060525). Views and opinions expressed are however those of the author(s) only and do not necessarily reflect those of the European Union or the European Commission. Neither the European Union nor the granting authority can be held responsible for them.</a:t>
            </a:r>
            <a:endParaRPr b="0" i="0" sz="1400" u="none" cap="none" strike="noStrike">
              <a:solidFill>
                <a:srgbClr val="000000"/>
              </a:solidFill>
              <a:latin typeface="Arial"/>
              <a:ea typeface="Arial"/>
              <a:cs typeface="Arial"/>
              <a:sym typeface="Arial"/>
            </a:endParaRPr>
          </a:p>
        </p:txBody>
      </p:sp>
      <p:pic>
        <p:nvPicPr>
          <p:cNvPr id="56" name="Google Shape;56;p38"/>
          <p:cNvPicPr preferRelativeResize="0"/>
          <p:nvPr/>
        </p:nvPicPr>
        <p:blipFill rotWithShape="1">
          <a:blip r:embed="rId2">
            <a:alphaModFix/>
          </a:blip>
          <a:srcRect b="0" l="0" r="0" t="0"/>
          <a:stretch/>
        </p:blipFill>
        <p:spPr>
          <a:xfrm>
            <a:off x="4089968" y="368970"/>
            <a:ext cx="3935903" cy="1456620"/>
          </a:xfrm>
          <a:prstGeom prst="rect">
            <a:avLst/>
          </a:prstGeom>
          <a:noFill/>
          <a:ln>
            <a:noFill/>
          </a:ln>
        </p:spPr>
      </p:pic>
      <p:grpSp>
        <p:nvGrpSpPr>
          <p:cNvPr id="57" name="Google Shape;57;p38"/>
          <p:cNvGrpSpPr/>
          <p:nvPr/>
        </p:nvGrpSpPr>
        <p:grpSpPr>
          <a:xfrm>
            <a:off x="4437107" y="4717008"/>
            <a:ext cx="6806117" cy="1443130"/>
            <a:chOff x="613411" y="5159715"/>
            <a:chExt cx="6806117" cy="1443130"/>
          </a:xfrm>
        </p:grpSpPr>
        <p:sp>
          <p:nvSpPr>
            <p:cNvPr id="58" name="Google Shape;58;p38"/>
            <p:cNvSpPr txBox="1"/>
            <p:nvPr/>
          </p:nvSpPr>
          <p:spPr>
            <a:xfrm>
              <a:off x="613411" y="5159715"/>
              <a:ext cx="160401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19267"/>
                </a:buClr>
                <a:buSzPts val="1800"/>
                <a:buFont typeface="Arial"/>
                <a:buNone/>
              </a:pPr>
              <a:r>
                <a:rPr b="0" i="0" lang="en-IE" sz="1800" u="none" cap="none" strike="noStrike">
                  <a:solidFill>
                    <a:srgbClr val="019267"/>
                  </a:solidFill>
                  <a:latin typeface="Arial"/>
                  <a:ea typeface="Arial"/>
                  <a:cs typeface="Arial"/>
                  <a:sym typeface="Arial"/>
                </a:rPr>
                <a:t>Learn more:</a:t>
              </a:r>
              <a:endParaRPr b="0" i="0" sz="1400" u="none" cap="none" strike="noStrike">
                <a:solidFill>
                  <a:srgbClr val="000000"/>
                </a:solidFill>
                <a:latin typeface="Arial"/>
                <a:ea typeface="Arial"/>
                <a:cs typeface="Arial"/>
                <a:sym typeface="Arial"/>
              </a:endParaRPr>
            </a:p>
          </p:txBody>
        </p:sp>
        <p:pic>
          <p:nvPicPr>
            <p:cNvPr id="59" name="Google Shape;59;p38"/>
            <p:cNvPicPr preferRelativeResize="0"/>
            <p:nvPr/>
          </p:nvPicPr>
          <p:blipFill rotWithShape="1">
            <a:blip r:embed="rId3">
              <a:alphaModFix/>
            </a:blip>
            <a:srcRect b="0" l="0" r="0" t="0"/>
            <a:stretch/>
          </p:blipFill>
          <p:spPr>
            <a:xfrm>
              <a:off x="4682160" y="5825341"/>
              <a:ext cx="334157" cy="270026"/>
            </a:xfrm>
            <a:prstGeom prst="rect">
              <a:avLst/>
            </a:prstGeom>
            <a:noFill/>
            <a:ln>
              <a:noFill/>
            </a:ln>
          </p:spPr>
        </p:pic>
        <p:sp>
          <p:nvSpPr>
            <p:cNvPr id="60" name="Google Shape;60;p38"/>
            <p:cNvSpPr txBox="1"/>
            <p:nvPr/>
          </p:nvSpPr>
          <p:spPr>
            <a:xfrm>
              <a:off x="4984053" y="5730449"/>
              <a:ext cx="243547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800"/>
                <a:buFont typeface="Arial"/>
                <a:buNone/>
              </a:pPr>
              <a:r>
                <a:rPr b="0" i="0" lang="en-IE" sz="1800" u="sng" cap="none" strike="noStrike">
                  <a:solidFill>
                    <a:schemeClr val="hlink"/>
                  </a:solidFill>
                  <a:latin typeface="Arial"/>
                  <a:ea typeface="Arial"/>
                  <a:cs typeface="Arial"/>
                  <a:sym typeface="Arial"/>
                  <a:hlinkClick r:id="rId4"/>
                </a:rPr>
                <a:t>@NBS_EduWORLD</a:t>
              </a:r>
              <a:endParaRPr b="0" i="0" sz="1800" u="none" cap="none" strike="noStrike">
                <a:solidFill>
                  <a:srgbClr val="7F7F7F"/>
                </a:solidFill>
                <a:latin typeface="Arial"/>
                <a:ea typeface="Arial"/>
                <a:cs typeface="Arial"/>
                <a:sym typeface="Arial"/>
              </a:endParaRPr>
            </a:p>
          </p:txBody>
        </p:sp>
        <p:sp>
          <p:nvSpPr>
            <p:cNvPr id="61" name="Google Shape;61;p38"/>
            <p:cNvSpPr/>
            <p:nvPr/>
          </p:nvSpPr>
          <p:spPr>
            <a:xfrm>
              <a:off x="1115330" y="5620489"/>
              <a:ext cx="250581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C897"/>
                </a:buClr>
                <a:buSzPts val="1800"/>
                <a:buFont typeface="Arial"/>
                <a:buNone/>
              </a:pPr>
              <a:r>
                <a:rPr b="0" i="0" lang="en-IE" sz="1800" u="sng" cap="none" strike="noStrike">
                  <a:solidFill>
                    <a:schemeClr val="hlink"/>
                  </a:solidFill>
                  <a:latin typeface="Arial"/>
                  <a:ea typeface="Arial"/>
                  <a:cs typeface="Arial"/>
                  <a:sym typeface="Arial"/>
                  <a:hlinkClick r:id="rId5"/>
                </a:rPr>
                <a:t>https://nbseduworld.eu</a:t>
              </a:r>
              <a:endParaRPr b="0" i="0" sz="1800" u="sng" cap="none" strike="noStrike">
                <a:solidFill>
                  <a:srgbClr val="00C897"/>
                </a:solidFill>
                <a:latin typeface="Arial"/>
                <a:ea typeface="Arial"/>
                <a:cs typeface="Arial"/>
                <a:sym typeface="Arial"/>
              </a:endParaRPr>
            </a:p>
          </p:txBody>
        </p:sp>
        <p:pic>
          <p:nvPicPr>
            <p:cNvPr id="62" name="Google Shape;62;p38"/>
            <p:cNvPicPr preferRelativeResize="0"/>
            <p:nvPr/>
          </p:nvPicPr>
          <p:blipFill rotWithShape="1">
            <a:blip r:embed="rId6">
              <a:alphaModFix/>
            </a:blip>
            <a:srcRect b="0" l="0" r="0" t="0"/>
            <a:stretch/>
          </p:blipFill>
          <p:spPr>
            <a:xfrm>
              <a:off x="724023" y="5623961"/>
              <a:ext cx="351584" cy="351584"/>
            </a:xfrm>
            <a:prstGeom prst="rect">
              <a:avLst/>
            </a:prstGeom>
            <a:noFill/>
            <a:ln>
              <a:noFill/>
            </a:ln>
          </p:spPr>
        </p:pic>
        <p:pic>
          <p:nvPicPr>
            <p:cNvPr id="63" name="Google Shape;63;p38"/>
            <p:cNvPicPr preferRelativeResize="0"/>
            <p:nvPr/>
          </p:nvPicPr>
          <p:blipFill rotWithShape="1">
            <a:blip r:embed="rId7">
              <a:alphaModFix/>
            </a:blip>
            <a:srcRect b="0" l="0" r="0" t="0"/>
            <a:stretch/>
          </p:blipFill>
          <p:spPr>
            <a:xfrm>
              <a:off x="4649897" y="5274380"/>
              <a:ext cx="369332" cy="369332"/>
            </a:xfrm>
            <a:prstGeom prst="rect">
              <a:avLst/>
            </a:prstGeom>
            <a:noFill/>
            <a:ln>
              <a:noFill/>
            </a:ln>
          </p:spPr>
        </p:pic>
        <p:sp>
          <p:nvSpPr>
            <p:cNvPr id="64" name="Google Shape;64;p38"/>
            <p:cNvSpPr txBox="1"/>
            <p:nvPr/>
          </p:nvSpPr>
          <p:spPr>
            <a:xfrm>
              <a:off x="5019229" y="5276817"/>
              <a:ext cx="207738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800"/>
                <a:buFont typeface="Arial"/>
                <a:buNone/>
              </a:pPr>
              <a:r>
                <a:rPr b="0" i="0" lang="en-IE" sz="1800" u="sng" cap="none" strike="noStrike">
                  <a:solidFill>
                    <a:schemeClr val="hlink"/>
                  </a:solidFill>
                  <a:latin typeface="Arial"/>
                  <a:ea typeface="Arial"/>
                  <a:cs typeface="Arial"/>
                  <a:sym typeface="Arial"/>
                  <a:hlinkClick r:id="rId8"/>
                </a:rPr>
                <a:t>NBS EduWORLD</a:t>
              </a:r>
              <a:endParaRPr b="0" i="0" sz="1800" u="sng" cap="none" strike="noStrike">
                <a:solidFill>
                  <a:srgbClr val="7F7F7F"/>
                </a:solidFill>
                <a:latin typeface="Arial"/>
                <a:ea typeface="Arial"/>
                <a:cs typeface="Arial"/>
                <a:sym typeface="Arial"/>
              </a:endParaRPr>
            </a:p>
          </p:txBody>
        </p:sp>
        <p:sp>
          <p:nvSpPr>
            <p:cNvPr id="65" name="Google Shape;65;p38"/>
            <p:cNvSpPr/>
            <p:nvPr/>
          </p:nvSpPr>
          <p:spPr>
            <a:xfrm>
              <a:off x="1115329" y="6099177"/>
              <a:ext cx="241925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EF5"/>
                </a:buClr>
                <a:buSzPts val="1800"/>
                <a:buFont typeface="Arial"/>
                <a:buNone/>
              </a:pPr>
              <a:r>
                <a:rPr b="0" i="0" lang="en-IE" sz="1800" u="sng" cap="none" strike="noStrike">
                  <a:solidFill>
                    <a:schemeClr val="hlink"/>
                  </a:solidFill>
                  <a:latin typeface="Arial"/>
                  <a:ea typeface="Arial"/>
                  <a:cs typeface="Arial"/>
                  <a:sym typeface="Arial"/>
                  <a:hlinkClick r:id="rId9"/>
                </a:rPr>
                <a:t>info@nbseduworld.eu</a:t>
              </a:r>
              <a:endParaRPr b="0" i="0" sz="1800" u="sng" cap="none" strike="noStrike">
                <a:solidFill>
                  <a:srgbClr val="004EF5"/>
                </a:solidFill>
                <a:latin typeface="Arial"/>
                <a:ea typeface="Arial"/>
                <a:cs typeface="Arial"/>
                <a:sym typeface="Arial"/>
              </a:endParaRPr>
            </a:p>
          </p:txBody>
        </p:sp>
        <p:pic>
          <p:nvPicPr>
            <p:cNvPr id="66" name="Google Shape;66;p38"/>
            <p:cNvPicPr preferRelativeResize="0"/>
            <p:nvPr/>
          </p:nvPicPr>
          <p:blipFill rotWithShape="1">
            <a:blip r:embed="rId10">
              <a:alphaModFix/>
            </a:blip>
            <a:srcRect b="0" l="0" r="0" t="0"/>
            <a:stretch/>
          </p:blipFill>
          <p:spPr>
            <a:xfrm>
              <a:off x="713459" y="6122433"/>
              <a:ext cx="362148" cy="362148"/>
            </a:xfrm>
            <a:prstGeom prst="rect">
              <a:avLst/>
            </a:prstGeom>
            <a:noFill/>
            <a:ln>
              <a:noFill/>
            </a:ln>
          </p:spPr>
        </p:pic>
        <p:sp>
          <p:nvSpPr>
            <p:cNvPr id="67" name="Google Shape;67;p38"/>
            <p:cNvSpPr txBox="1"/>
            <p:nvPr/>
          </p:nvSpPr>
          <p:spPr>
            <a:xfrm>
              <a:off x="5019229" y="6233513"/>
              <a:ext cx="207738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800"/>
                <a:buFont typeface="Arial"/>
                <a:buNone/>
              </a:pPr>
              <a:r>
                <a:rPr b="0" i="0" lang="en-IE" sz="1800" u="sng" cap="none" strike="noStrike">
                  <a:solidFill>
                    <a:schemeClr val="hlink"/>
                  </a:solidFill>
                  <a:latin typeface="Arial"/>
                  <a:ea typeface="Arial"/>
                  <a:cs typeface="Arial"/>
                  <a:sym typeface="Arial"/>
                  <a:hlinkClick r:id="rId11"/>
                </a:rPr>
                <a:t>NBS EDUWORLD</a:t>
              </a:r>
              <a:endParaRPr b="0" i="0" sz="1800" u="none" cap="none" strike="noStrike">
                <a:solidFill>
                  <a:srgbClr val="7F7F7F"/>
                </a:solidFill>
                <a:latin typeface="Arial"/>
                <a:ea typeface="Arial"/>
                <a:cs typeface="Arial"/>
                <a:sym typeface="Arial"/>
              </a:endParaRPr>
            </a:p>
          </p:txBody>
        </p:sp>
        <p:pic>
          <p:nvPicPr>
            <p:cNvPr id="68" name="Google Shape;68;p38"/>
            <p:cNvPicPr preferRelativeResize="0"/>
            <p:nvPr/>
          </p:nvPicPr>
          <p:blipFill rotWithShape="1">
            <a:blip r:embed="rId12">
              <a:alphaModFix/>
            </a:blip>
            <a:srcRect b="0" l="0" r="0" t="0"/>
            <a:stretch/>
          </p:blipFill>
          <p:spPr>
            <a:xfrm>
              <a:off x="4682160" y="6247962"/>
              <a:ext cx="335887" cy="335887"/>
            </a:xfrm>
            <a:prstGeom prst="rect">
              <a:avLst/>
            </a:prstGeom>
            <a:noFill/>
            <a:ln>
              <a:noFill/>
            </a:ln>
          </p:spPr>
        </p:pic>
      </p:grpSp>
      <p:pic>
        <p:nvPicPr>
          <p:cNvPr id="69" name="Google Shape;69;p38"/>
          <p:cNvPicPr preferRelativeResize="0"/>
          <p:nvPr/>
        </p:nvPicPr>
        <p:blipFill rotWithShape="1">
          <a:blip r:embed="rId13">
            <a:alphaModFix/>
          </a:blip>
          <a:srcRect b="0" l="0" r="0" t="0"/>
          <a:stretch/>
        </p:blipFill>
        <p:spPr>
          <a:xfrm>
            <a:off x="520647" y="3216821"/>
            <a:ext cx="3088727" cy="648000"/>
          </a:xfrm>
          <a:prstGeom prst="rect">
            <a:avLst/>
          </a:prstGeom>
          <a:noFill/>
          <a:ln>
            <a:noFill/>
          </a:ln>
        </p:spPr>
      </p:pic>
    </p:spTree>
  </p:cSld>
  <p:clrMapOvr>
    <a:masterClrMapping/>
  </p:clrMapOvr>
  <p:extLst>
    <p:ext uri="{DCECCB84-F9BA-43D5-87BE-67443E8EF086}">
      <p15:sldGuideLst>
        <p15:guide id="1" orient="horz" pos="86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mt="50000"/>
          </a:blip>
          <a:stretch>
            <a:fillRect/>
          </a:stretch>
        </a:blipFill>
      </p:bgPr>
    </p:bg>
    <p:spTree>
      <p:nvGrpSpPr>
        <p:cNvPr id="70" name="Shape 70"/>
        <p:cNvGrpSpPr/>
        <p:nvPr/>
      </p:nvGrpSpPr>
      <p:grpSpPr>
        <a:xfrm>
          <a:off x="0" y="0"/>
          <a:ext cx="0" cy="0"/>
          <a:chOff x="0" y="0"/>
          <a:chExt cx="0" cy="0"/>
        </a:xfrm>
      </p:grpSpPr>
      <p:sp>
        <p:nvSpPr>
          <p:cNvPr id="71" name="Google Shape;71;p39"/>
          <p:cNvSpPr txBox="1"/>
          <p:nvPr>
            <p:ph type="title"/>
          </p:nvPr>
        </p:nvSpPr>
        <p:spPr>
          <a:xfrm>
            <a:off x="581193" y="1000316"/>
            <a:ext cx="11029616" cy="717673"/>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9"/>
          <p:cNvSpPr txBox="1"/>
          <p:nvPr>
            <p:ph idx="1" type="body"/>
          </p:nvPr>
        </p:nvSpPr>
        <p:spPr>
          <a:xfrm>
            <a:off x="581193" y="2228003"/>
            <a:ext cx="5422390" cy="3633047"/>
          </a:xfrm>
          <a:prstGeom prst="rect">
            <a:avLst/>
          </a:prstGeom>
          <a:noFill/>
          <a:ln>
            <a:noFill/>
          </a:ln>
        </p:spPr>
        <p:txBody>
          <a:bodyPr anchorCtr="0" anchor="ctr" bIns="45700" lIns="91425" spcFirstLastPara="1" rIns="91425" wrap="square" tIns="45700">
            <a:normAutofit/>
          </a:bodyPr>
          <a:lstStyle>
            <a:lvl1pPr indent="-333756" lvl="0" marL="457200" algn="l">
              <a:lnSpc>
                <a:spcPct val="150000"/>
              </a:lnSpc>
              <a:spcBef>
                <a:spcPts val="360"/>
              </a:spcBef>
              <a:spcAft>
                <a:spcPts val="0"/>
              </a:spcAft>
              <a:buSzPts val="1656"/>
              <a:buChar char="◼"/>
              <a:defRPr/>
            </a:lvl1pPr>
            <a:lvl2pPr indent="-333756" lvl="1" marL="914400" algn="l">
              <a:lnSpc>
                <a:spcPct val="150000"/>
              </a:lnSpc>
              <a:spcBef>
                <a:spcPts val="600"/>
              </a:spcBef>
              <a:spcAft>
                <a:spcPts val="0"/>
              </a:spcAft>
              <a:buSzPts val="1656"/>
              <a:buChar char="◼"/>
              <a:defRPr/>
            </a:lvl2pPr>
            <a:lvl3pPr indent="-333756" lvl="2" marL="1371600" algn="l">
              <a:lnSpc>
                <a:spcPct val="150000"/>
              </a:lnSpc>
              <a:spcBef>
                <a:spcPts val="600"/>
              </a:spcBef>
              <a:spcAft>
                <a:spcPts val="0"/>
              </a:spcAft>
              <a:buSzPts val="1656"/>
              <a:buChar char="◼"/>
              <a:defRPr/>
            </a:lvl3pPr>
            <a:lvl4pPr indent="-333756" lvl="3" marL="1828800" algn="l">
              <a:lnSpc>
                <a:spcPct val="150000"/>
              </a:lnSpc>
              <a:spcBef>
                <a:spcPts val="600"/>
              </a:spcBef>
              <a:spcAft>
                <a:spcPts val="0"/>
              </a:spcAft>
              <a:buSzPts val="1656"/>
              <a:buChar char="◼"/>
              <a:defRPr/>
            </a:lvl4pPr>
            <a:lvl5pPr indent="-333756" lvl="4" marL="2286000" algn="l">
              <a:lnSpc>
                <a:spcPct val="15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73" name="Google Shape;73;p39"/>
          <p:cNvSpPr txBox="1"/>
          <p:nvPr>
            <p:ph idx="2" type="body"/>
          </p:nvPr>
        </p:nvSpPr>
        <p:spPr>
          <a:xfrm>
            <a:off x="6188417" y="2228003"/>
            <a:ext cx="5422392" cy="3633047"/>
          </a:xfrm>
          <a:prstGeom prst="rect">
            <a:avLst/>
          </a:prstGeom>
          <a:noFill/>
          <a:ln>
            <a:noFill/>
          </a:ln>
        </p:spPr>
        <p:txBody>
          <a:bodyPr anchorCtr="0" anchor="ctr" bIns="45700" lIns="91425" spcFirstLastPara="1" rIns="91425" wrap="square" tIns="45700">
            <a:normAutofit/>
          </a:bodyPr>
          <a:lstStyle>
            <a:lvl1pPr indent="-333756" lvl="0" marL="457200" algn="l">
              <a:lnSpc>
                <a:spcPct val="150000"/>
              </a:lnSpc>
              <a:spcBef>
                <a:spcPts val="360"/>
              </a:spcBef>
              <a:spcAft>
                <a:spcPts val="0"/>
              </a:spcAft>
              <a:buSzPts val="1656"/>
              <a:buChar char="◼"/>
              <a:defRPr/>
            </a:lvl1pPr>
            <a:lvl2pPr indent="-333756" lvl="1" marL="914400" algn="l">
              <a:lnSpc>
                <a:spcPct val="150000"/>
              </a:lnSpc>
              <a:spcBef>
                <a:spcPts val="600"/>
              </a:spcBef>
              <a:spcAft>
                <a:spcPts val="0"/>
              </a:spcAft>
              <a:buSzPts val="1656"/>
              <a:buChar char="◼"/>
              <a:defRPr/>
            </a:lvl2pPr>
            <a:lvl3pPr indent="-333756" lvl="2" marL="1371600" algn="l">
              <a:lnSpc>
                <a:spcPct val="150000"/>
              </a:lnSpc>
              <a:spcBef>
                <a:spcPts val="600"/>
              </a:spcBef>
              <a:spcAft>
                <a:spcPts val="0"/>
              </a:spcAft>
              <a:buSzPts val="1656"/>
              <a:buChar char="◼"/>
              <a:defRPr/>
            </a:lvl3pPr>
            <a:lvl4pPr indent="-333756" lvl="3" marL="1828800" algn="l">
              <a:lnSpc>
                <a:spcPct val="150000"/>
              </a:lnSpc>
              <a:spcBef>
                <a:spcPts val="600"/>
              </a:spcBef>
              <a:spcAft>
                <a:spcPts val="0"/>
              </a:spcAft>
              <a:buSzPts val="1656"/>
              <a:buChar char="◼"/>
              <a:defRPr/>
            </a:lvl4pPr>
            <a:lvl5pPr indent="-333756" lvl="4" marL="2286000" algn="l">
              <a:lnSpc>
                <a:spcPct val="15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74" name="Google Shape;74;p39"/>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sp>
        <p:nvSpPr>
          <p:cNvPr id="75" name="Google Shape;75;p39"/>
          <p:cNvSpPr txBox="1"/>
          <p:nvPr/>
        </p:nvSpPr>
        <p:spPr>
          <a:xfrm>
            <a:off x="10558299" y="6208411"/>
            <a:ext cx="1052508"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IE" sz="900" u="none" cap="none" strike="noStrike">
                <a:solidFill>
                  <a:srgbClr val="019266"/>
                </a:solidFill>
                <a:latin typeface="Gill Sans"/>
                <a:ea typeface="Gill Sans"/>
                <a:cs typeface="Gill Sans"/>
                <a:sym typeface="Gill Sans"/>
              </a:rPr>
              <a:t>‹#›</a:t>
            </a:fld>
            <a:endParaRPr b="0" i="0" sz="900" u="none" cap="none" strike="noStrike">
              <a:solidFill>
                <a:srgbClr val="019266"/>
              </a:solidFill>
              <a:latin typeface="Gill Sans"/>
              <a:ea typeface="Gill Sans"/>
              <a:cs typeface="Gill Sans"/>
              <a:sym typeface="Gill Sans"/>
            </a:endParaRPr>
          </a:p>
        </p:txBody>
      </p:sp>
      <p:pic>
        <p:nvPicPr>
          <p:cNvPr id="76" name="Google Shape;76;p39"/>
          <p:cNvPicPr preferRelativeResize="0"/>
          <p:nvPr/>
        </p:nvPicPr>
        <p:blipFill rotWithShape="1">
          <a:blip r:embed="rId3">
            <a:alphaModFix/>
          </a:blip>
          <a:srcRect b="0" l="0" r="0" t="0"/>
          <a:stretch/>
        </p:blipFill>
        <p:spPr>
          <a:xfrm>
            <a:off x="10958381" y="6264801"/>
            <a:ext cx="252343" cy="252343"/>
          </a:xfrm>
          <a:prstGeom prst="rect">
            <a:avLst/>
          </a:prstGeom>
          <a:noFill/>
          <a:ln>
            <a:noFill/>
          </a:ln>
        </p:spPr>
      </p:pic>
      <p:pic>
        <p:nvPicPr>
          <p:cNvPr id="77" name="Google Shape;77;p39"/>
          <p:cNvPicPr preferRelativeResize="0"/>
          <p:nvPr/>
        </p:nvPicPr>
        <p:blipFill rotWithShape="1">
          <a:blip r:embed="rId4">
            <a:alphaModFix/>
          </a:blip>
          <a:srcRect b="0" l="0" r="0" t="0"/>
          <a:stretch/>
        </p:blipFill>
        <p:spPr>
          <a:xfrm>
            <a:off x="446534" y="138953"/>
            <a:ext cx="1945497" cy="720000"/>
          </a:xfrm>
          <a:prstGeom prst="rect">
            <a:avLst/>
          </a:prstGeom>
          <a:noFill/>
          <a:ln>
            <a:noFill/>
          </a:ln>
        </p:spPr>
      </p:pic>
      <p:pic>
        <p:nvPicPr>
          <p:cNvPr id="78" name="Google Shape;78;p39"/>
          <p:cNvPicPr preferRelativeResize="0"/>
          <p:nvPr/>
        </p:nvPicPr>
        <p:blipFill rotWithShape="1">
          <a:blip r:embed="rId5">
            <a:alphaModFix/>
          </a:blip>
          <a:srcRect b="0" l="0" r="0" t="0"/>
          <a:stretch/>
        </p:blipFill>
        <p:spPr>
          <a:xfrm>
            <a:off x="446534" y="6208411"/>
            <a:ext cx="2230747" cy="46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bg>
      <p:bgPr>
        <a:blipFill>
          <a:blip r:embed="rId2">
            <a:alphaModFix amt="50000"/>
          </a:blip>
          <a:stretch>
            <a:fillRect/>
          </a:stretch>
        </a:blipFill>
      </p:bgPr>
    </p:bg>
    <p:spTree>
      <p:nvGrpSpPr>
        <p:cNvPr id="79" name="Shape 79"/>
        <p:cNvGrpSpPr/>
        <p:nvPr/>
      </p:nvGrpSpPr>
      <p:grpSpPr>
        <a:xfrm>
          <a:off x="0" y="0"/>
          <a:ext cx="0" cy="0"/>
          <a:chOff x="0" y="0"/>
          <a:chExt cx="0" cy="0"/>
        </a:xfrm>
      </p:grpSpPr>
      <p:sp>
        <p:nvSpPr>
          <p:cNvPr id="80" name="Google Shape;80;p40"/>
          <p:cNvSpPr txBox="1"/>
          <p:nvPr>
            <p:ph type="title"/>
          </p:nvPr>
        </p:nvSpPr>
        <p:spPr>
          <a:xfrm>
            <a:off x="581193" y="2539571"/>
            <a:ext cx="11029614" cy="149750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19266"/>
              </a:buClr>
              <a:buSzPts val="3600"/>
              <a:buFont typeface="Arial"/>
              <a:buNone/>
              <a:defRPr b="0" sz="3600" cap="none">
                <a:solidFill>
                  <a:srgbClr val="01926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0"/>
          <p:cNvSpPr txBox="1"/>
          <p:nvPr>
            <p:ph idx="1" type="body"/>
          </p:nvPr>
        </p:nvSpPr>
        <p:spPr>
          <a:xfrm>
            <a:off x="581193" y="4037078"/>
            <a:ext cx="11029614" cy="600556"/>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360"/>
              </a:spcBef>
              <a:spcAft>
                <a:spcPts val="0"/>
              </a:spcAft>
              <a:buSzPts val="1656"/>
              <a:buNone/>
              <a:defRPr sz="1800" cap="none">
                <a:solidFill>
                  <a:srgbClr val="7F7F7F"/>
                </a:solidFill>
                <a:latin typeface="Arial"/>
                <a:ea typeface="Arial"/>
                <a:cs typeface="Arial"/>
                <a:sym typeface="Arial"/>
              </a:defRPr>
            </a:lvl1pPr>
            <a:lvl2pPr indent="-228600" lvl="1" marL="914400" algn="l">
              <a:lnSpc>
                <a:spcPct val="150000"/>
              </a:lnSpc>
              <a:spcBef>
                <a:spcPts val="600"/>
              </a:spcBef>
              <a:spcAft>
                <a:spcPts val="0"/>
              </a:spcAft>
              <a:buSzPts val="1656"/>
              <a:buNone/>
              <a:defRPr sz="1800">
                <a:solidFill>
                  <a:srgbClr val="888888"/>
                </a:solidFill>
              </a:defRPr>
            </a:lvl2pPr>
            <a:lvl3pPr indent="-228600" lvl="2" marL="1371600" algn="l">
              <a:lnSpc>
                <a:spcPct val="150000"/>
              </a:lnSpc>
              <a:spcBef>
                <a:spcPts val="600"/>
              </a:spcBef>
              <a:spcAft>
                <a:spcPts val="0"/>
              </a:spcAft>
              <a:buSzPts val="1472"/>
              <a:buNone/>
              <a:defRPr sz="1600">
                <a:solidFill>
                  <a:srgbClr val="888888"/>
                </a:solidFill>
              </a:defRPr>
            </a:lvl3pPr>
            <a:lvl4pPr indent="-228600" lvl="3" marL="1828800" algn="l">
              <a:lnSpc>
                <a:spcPct val="150000"/>
              </a:lnSpc>
              <a:spcBef>
                <a:spcPts val="600"/>
              </a:spcBef>
              <a:spcAft>
                <a:spcPts val="0"/>
              </a:spcAft>
              <a:buSzPts val="1288"/>
              <a:buNone/>
              <a:defRPr sz="1400">
                <a:solidFill>
                  <a:srgbClr val="888888"/>
                </a:solidFill>
              </a:defRPr>
            </a:lvl4pPr>
            <a:lvl5pPr indent="-228600" lvl="4" marL="2286000" algn="l">
              <a:lnSpc>
                <a:spcPct val="150000"/>
              </a:lnSpc>
              <a:spcBef>
                <a:spcPts val="600"/>
              </a:spcBef>
              <a:spcAft>
                <a:spcPts val="0"/>
              </a:spcAft>
              <a:buSzPts val="1288"/>
              <a:buNone/>
              <a:defRPr sz="1400">
                <a:solidFill>
                  <a:srgbClr val="888888"/>
                </a:solidFill>
              </a:defRPr>
            </a:lvl5pPr>
            <a:lvl6pPr indent="-228600" lvl="5" marL="2743200" algn="l">
              <a:lnSpc>
                <a:spcPct val="100000"/>
              </a:lnSpc>
              <a:spcBef>
                <a:spcPts val="600"/>
              </a:spcBef>
              <a:spcAft>
                <a:spcPts val="0"/>
              </a:spcAft>
              <a:buSzPts val="1288"/>
              <a:buNone/>
              <a:defRPr sz="1400">
                <a:solidFill>
                  <a:srgbClr val="888888"/>
                </a:solidFill>
              </a:defRPr>
            </a:lvl6pPr>
            <a:lvl7pPr indent="-228600" lvl="6" marL="3200400" algn="l">
              <a:lnSpc>
                <a:spcPct val="100000"/>
              </a:lnSpc>
              <a:spcBef>
                <a:spcPts val="600"/>
              </a:spcBef>
              <a:spcAft>
                <a:spcPts val="0"/>
              </a:spcAft>
              <a:buSzPts val="1288"/>
              <a:buNone/>
              <a:defRPr sz="1400">
                <a:solidFill>
                  <a:srgbClr val="888888"/>
                </a:solidFill>
              </a:defRPr>
            </a:lvl7pPr>
            <a:lvl8pPr indent="-228600" lvl="7" marL="3657600" algn="l">
              <a:lnSpc>
                <a:spcPct val="100000"/>
              </a:lnSpc>
              <a:spcBef>
                <a:spcPts val="600"/>
              </a:spcBef>
              <a:spcAft>
                <a:spcPts val="0"/>
              </a:spcAft>
              <a:buSzPts val="1288"/>
              <a:buNone/>
              <a:defRPr sz="1400">
                <a:solidFill>
                  <a:srgbClr val="888888"/>
                </a:solidFill>
              </a:defRPr>
            </a:lvl8pPr>
            <a:lvl9pPr indent="-228600" lvl="8" marL="4114800" algn="l">
              <a:lnSpc>
                <a:spcPct val="100000"/>
              </a:lnSpc>
              <a:spcBef>
                <a:spcPts val="600"/>
              </a:spcBef>
              <a:spcAft>
                <a:spcPts val="600"/>
              </a:spcAft>
              <a:buSzPts val="1288"/>
              <a:buNone/>
              <a:defRPr sz="1400">
                <a:solidFill>
                  <a:srgbClr val="888888"/>
                </a:solidFill>
              </a:defRPr>
            </a:lvl9pPr>
          </a:lstStyle>
          <a:p/>
        </p:txBody>
      </p:sp>
      <p:sp>
        <p:nvSpPr>
          <p:cNvPr id="82" name="Google Shape;82;p40"/>
          <p:cNvSpPr txBox="1"/>
          <p:nvPr>
            <p:ph idx="12" type="sldNum"/>
          </p:nvPr>
        </p:nvSpPr>
        <p:spPr>
          <a:xfrm>
            <a:off x="10558299" y="6208411"/>
            <a:ext cx="105250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pic>
        <p:nvPicPr>
          <p:cNvPr id="83" name="Google Shape;83;p40"/>
          <p:cNvPicPr preferRelativeResize="0"/>
          <p:nvPr/>
        </p:nvPicPr>
        <p:blipFill rotWithShape="1">
          <a:blip r:embed="rId3">
            <a:alphaModFix/>
          </a:blip>
          <a:srcRect b="0" l="0" r="0" t="0"/>
          <a:stretch/>
        </p:blipFill>
        <p:spPr>
          <a:xfrm>
            <a:off x="10958381" y="6264801"/>
            <a:ext cx="252343" cy="252343"/>
          </a:xfrm>
          <a:prstGeom prst="rect">
            <a:avLst/>
          </a:prstGeom>
          <a:noFill/>
          <a:ln>
            <a:noFill/>
          </a:ln>
        </p:spPr>
      </p:pic>
      <p:pic>
        <p:nvPicPr>
          <p:cNvPr id="84" name="Google Shape;84;p40"/>
          <p:cNvPicPr preferRelativeResize="0"/>
          <p:nvPr/>
        </p:nvPicPr>
        <p:blipFill rotWithShape="1">
          <a:blip r:embed="rId4">
            <a:alphaModFix/>
          </a:blip>
          <a:srcRect b="0" l="0" r="0" t="0"/>
          <a:stretch/>
        </p:blipFill>
        <p:spPr>
          <a:xfrm>
            <a:off x="446534" y="138953"/>
            <a:ext cx="1945497" cy="720000"/>
          </a:xfrm>
          <a:prstGeom prst="rect">
            <a:avLst/>
          </a:prstGeom>
          <a:noFill/>
          <a:ln>
            <a:noFill/>
          </a:ln>
        </p:spPr>
      </p:pic>
      <p:pic>
        <p:nvPicPr>
          <p:cNvPr id="85" name="Google Shape;85;p40"/>
          <p:cNvPicPr preferRelativeResize="0"/>
          <p:nvPr/>
        </p:nvPicPr>
        <p:blipFill rotWithShape="1">
          <a:blip r:embed="rId5">
            <a:alphaModFix/>
          </a:blip>
          <a:srcRect b="0" l="0" r="0" t="0"/>
          <a:stretch/>
        </p:blipFill>
        <p:spPr>
          <a:xfrm>
            <a:off x="446534" y="6208411"/>
            <a:ext cx="2230747" cy="46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bg>
      <p:bgPr>
        <a:blipFill>
          <a:blip r:embed="rId2">
            <a:alphaModFix amt="50000"/>
          </a:blip>
          <a:stretch>
            <a:fillRect/>
          </a:stretch>
        </a:blipFill>
      </p:bgPr>
    </p:bg>
    <p:spTree>
      <p:nvGrpSpPr>
        <p:cNvPr id="86" name="Shape 86"/>
        <p:cNvGrpSpPr/>
        <p:nvPr/>
      </p:nvGrpSpPr>
      <p:grpSpPr>
        <a:xfrm>
          <a:off x="0" y="0"/>
          <a:ext cx="0" cy="0"/>
          <a:chOff x="0" y="0"/>
          <a:chExt cx="0" cy="0"/>
        </a:xfrm>
      </p:grpSpPr>
      <p:sp>
        <p:nvSpPr>
          <p:cNvPr id="87" name="Google Shape;87;p41"/>
          <p:cNvSpPr txBox="1"/>
          <p:nvPr>
            <p:ph type="title"/>
          </p:nvPr>
        </p:nvSpPr>
        <p:spPr>
          <a:xfrm>
            <a:off x="581193" y="1006454"/>
            <a:ext cx="11029616" cy="71153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41"/>
          <p:cNvSpPr txBox="1"/>
          <p:nvPr>
            <p:ph idx="1" type="body"/>
          </p:nvPr>
        </p:nvSpPr>
        <p:spPr>
          <a:xfrm>
            <a:off x="887219" y="2250892"/>
            <a:ext cx="5087075" cy="536005"/>
          </a:xfrm>
          <a:prstGeom prst="rect">
            <a:avLst/>
          </a:prstGeom>
          <a:noFill/>
          <a:ln>
            <a:noFill/>
          </a:ln>
        </p:spPr>
        <p:txBody>
          <a:bodyPr anchorCtr="0" anchor="b" bIns="45700" lIns="91425" spcFirstLastPara="1" rIns="91425" wrap="square" tIns="45700">
            <a:noAutofit/>
          </a:bodyPr>
          <a:lstStyle>
            <a:lvl1pPr indent="-228600" lvl="0" marL="457200" algn="l">
              <a:lnSpc>
                <a:spcPct val="150000"/>
              </a:lnSpc>
              <a:spcBef>
                <a:spcPts val="440"/>
              </a:spcBef>
              <a:spcAft>
                <a:spcPts val="0"/>
              </a:spcAft>
              <a:buSzPts val="2024"/>
              <a:buNone/>
              <a:defRPr b="0" sz="2200">
                <a:solidFill>
                  <a:srgbClr val="00C897"/>
                </a:solidFill>
              </a:defRPr>
            </a:lvl1pPr>
            <a:lvl2pPr indent="-228600" lvl="1" marL="914400" algn="l">
              <a:lnSpc>
                <a:spcPct val="150000"/>
              </a:lnSpc>
              <a:spcBef>
                <a:spcPts val="600"/>
              </a:spcBef>
              <a:spcAft>
                <a:spcPts val="0"/>
              </a:spcAft>
              <a:buSzPts val="1840"/>
              <a:buNone/>
              <a:defRPr b="1" sz="2000"/>
            </a:lvl2pPr>
            <a:lvl3pPr indent="-228600" lvl="2" marL="1371600" algn="l">
              <a:lnSpc>
                <a:spcPct val="150000"/>
              </a:lnSpc>
              <a:spcBef>
                <a:spcPts val="600"/>
              </a:spcBef>
              <a:spcAft>
                <a:spcPts val="0"/>
              </a:spcAft>
              <a:buSzPts val="1656"/>
              <a:buNone/>
              <a:defRPr b="1" sz="1800"/>
            </a:lvl3pPr>
            <a:lvl4pPr indent="-228600" lvl="3" marL="1828800" algn="l">
              <a:lnSpc>
                <a:spcPct val="150000"/>
              </a:lnSpc>
              <a:spcBef>
                <a:spcPts val="600"/>
              </a:spcBef>
              <a:spcAft>
                <a:spcPts val="0"/>
              </a:spcAft>
              <a:buSzPts val="1472"/>
              <a:buNone/>
              <a:defRPr b="1" sz="1600"/>
            </a:lvl4pPr>
            <a:lvl5pPr indent="-228600" lvl="4" marL="2286000" algn="l">
              <a:lnSpc>
                <a:spcPct val="150000"/>
              </a:lnSpc>
              <a:spcBef>
                <a:spcPts val="600"/>
              </a:spcBef>
              <a:spcAft>
                <a:spcPts val="0"/>
              </a:spcAft>
              <a:buSzPts val="1472"/>
              <a:buNone/>
              <a:defRPr b="1" sz="1600"/>
            </a:lvl5pPr>
            <a:lvl6pPr indent="-228600" lvl="5" marL="2743200" algn="l">
              <a:lnSpc>
                <a:spcPct val="100000"/>
              </a:lnSpc>
              <a:spcBef>
                <a:spcPts val="600"/>
              </a:spcBef>
              <a:spcAft>
                <a:spcPts val="0"/>
              </a:spcAft>
              <a:buSzPts val="1472"/>
              <a:buNone/>
              <a:defRPr b="1" sz="1600"/>
            </a:lvl6pPr>
            <a:lvl7pPr indent="-228600" lvl="6" marL="3200400" algn="l">
              <a:lnSpc>
                <a:spcPct val="100000"/>
              </a:lnSpc>
              <a:spcBef>
                <a:spcPts val="600"/>
              </a:spcBef>
              <a:spcAft>
                <a:spcPts val="0"/>
              </a:spcAft>
              <a:buSzPts val="1472"/>
              <a:buNone/>
              <a:defRPr b="1" sz="1600"/>
            </a:lvl7pPr>
            <a:lvl8pPr indent="-228600" lvl="7" marL="3657600" algn="l">
              <a:lnSpc>
                <a:spcPct val="100000"/>
              </a:lnSpc>
              <a:spcBef>
                <a:spcPts val="600"/>
              </a:spcBef>
              <a:spcAft>
                <a:spcPts val="0"/>
              </a:spcAft>
              <a:buSzPts val="1472"/>
              <a:buNone/>
              <a:defRPr b="1" sz="1600"/>
            </a:lvl8pPr>
            <a:lvl9pPr indent="-228600" lvl="8" marL="4114800" algn="l">
              <a:lnSpc>
                <a:spcPct val="100000"/>
              </a:lnSpc>
              <a:spcBef>
                <a:spcPts val="600"/>
              </a:spcBef>
              <a:spcAft>
                <a:spcPts val="600"/>
              </a:spcAft>
              <a:buSzPts val="1472"/>
              <a:buNone/>
              <a:defRPr b="1" sz="1600"/>
            </a:lvl9pPr>
          </a:lstStyle>
          <a:p/>
        </p:txBody>
      </p:sp>
      <p:sp>
        <p:nvSpPr>
          <p:cNvPr id="89" name="Google Shape;89;p41"/>
          <p:cNvSpPr txBox="1"/>
          <p:nvPr>
            <p:ph idx="2" type="body"/>
          </p:nvPr>
        </p:nvSpPr>
        <p:spPr>
          <a:xfrm>
            <a:off x="581194" y="2926052"/>
            <a:ext cx="5393100" cy="2934999"/>
          </a:xfrm>
          <a:prstGeom prst="rect">
            <a:avLst/>
          </a:prstGeom>
          <a:noFill/>
          <a:ln>
            <a:noFill/>
          </a:ln>
        </p:spPr>
        <p:txBody>
          <a:bodyPr anchorCtr="0" anchor="t" bIns="45700" lIns="91425" spcFirstLastPara="1" rIns="91425" wrap="square" tIns="45700">
            <a:normAutofit/>
          </a:bodyPr>
          <a:lstStyle>
            <a:lvl1pPr indent="-333756" lvl="0" marL="457200" algn="l">
              <a:lnSpc>
                <a:spcPct val="150000"/>
              </a:lnSpc>
              <a:spcBef>
                <a:spcPts val="360"/>
              </a:spcBef>
              <a:spcAft>
                <a:spcPts val="0"/>
              </a:spcAft>
              <a:buSzPts val="1656"/>
              <a:buChar char="◼"/>
              <a:defRPr/>
            </a:lvl1pPr>
            <a:lvl2pPr indent="-333756" lvl="1" marL="914400" algn="l">
              <a:lnSpc>
                <a:spcPct val="150000"/>
              </a:lnSpc>
              <a:spcBef>
                <a:spcPts val="600"/>
              </a:spcBef>
              <a:spcAft>
                <a:spcPts val="0"/>
              </a:spcAft>
              <a:buSzPts val="1656"/>
              <a:buChar char="◼"/>
              <a:defRPr/>
            </a:lvl2pPr>
            <a:lvl3pPr indent="-333756" lvl="2" marL="1371600" algn="l">
              <a:lnSpc>
                <a:spcPct val="150000"/>
              </a:lnSpc>
              <a:spcBef>
                <a:spcPts val="600"/>
              </a:spcBef>
              <a:spcAft>
                <a:spcPts val="0"/>
              </a:spcAft>
              <a:buSzPts val="1656"/>
              <a:buChar char="◼"/>
              <a:defRPr/>
            </a:lvl3pPr>
            <a:lvl4pPr indent="-333756" lvl="3" marL="1828800" algn="l">
              <a:lnSpc>
                <a:spcPct val="150000"/>
              </a:lnSpc>
              <a:spcBef>
                <a:spcPts val="600"/>
              </a:spcBef>
              <a:spcAft>
                <a:spcPts val="0"/>
              </a:spcAft>
              <a:buSzPts val="1656"/>
              <a:buChar char="◼"/>
              <a:defRPr/>
            </a:lvl4pPr>
            <a:lvl5pPr indent="-333756" lvl="4" marL="2286000" algn="l">
              <a:lnSpc>
                <a:spcPct val="15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90" name="Google Shape;90;p41"/>
          <p:cNvSpPr txBox="1"/>
          <p:nvPr>
            <p:ph idx="3" type="body"/>
          </p:nvPr>
        </p:nvSpPr>
        <p:spPr>
          <a:xfrm>
            <a:off x="6523735" y="2250892"/>
            <a:ext cx="5087073" cy="553373"/>
          </a:xfrm>
          <a:prstGeom prst="rect">
            <a:avLst/>
          </a:prstGeom>
          <a:noFill/>
          <a:ln>
            <a:noFill/>
          </a:ln>
        </p:spPr>
        <p:txBody>
          <a:bodyPr anchorCtr="0" anchor="b" bIns="45700" lIns="91425" spcFirstLastPara="1" rIns="91425" wrap="square" tIns="45700">
            <a:noAutofit/>
          </a:bodyPr>
          <a:lstStyle>
            <a:lvl1pPr indent="-228600" lvl="0" marL="457200" algn="l">
              <a:lnSpc>
                <a:spcPct val="150000"/>
              </a:lnSpc>
              <a:spcBef>
                <a:spcPts val="440"/>
              </a:spcBef>
              <a:spcAft>
                <a:spcPts val="0"/>
              </a:spcAft>
              <a:buSzPts val="2024"/>
              <a:buNone/>
              <a:defRPr b="0" sz="2200">
                <a:solidFill>
                  <a:srgbClr val="00C897"/>
                </a:solidFill>
              </a:defRPr>
            </a:lvl1pPr>
            <a:lvl2pPr indent="-228600" lvl="1" marL="914400" algn="l">
              <a:lnSpc>
                <a:spcPct val="150000"/>
              </a:lnSpc>
              <a:spcBef>
                <a:spcPts val="600"/>
              </a:spcBef>
              <a:spcAft>
                <a:spcPts val="0"/>
              </a:spcAft>
              <a:buSzPts val="1840"/>
              <a:buNone/>
              <a:defRPr b="1" sz="2000"/>
            </a:lvl2pPr>
            <a:lvl3pPr indent="-228600" lvl="2" marL="1371600" algn="l">
              <a:lnSpc>
                <a:spcPct val="150000"/>
              </a:lnSpc>
              <a:spcBef>
                <a:spcPts val="600"/>
              </a:spcBef>
              <a:spcAft>
                <a:spcPts val="0"/>
              </a:spcAft>
              <a:buSzPts val="1656"/>
              <a:buNone/>
              <a:defRPr b="1" sz="1800"/>
            </a:lvl3pPr>
            <a:lvl4pPr indent="-228600" lvl="3" marL="1828800" algn="l">
              <a:lnSpc>
                <a:spcPct val="150000"/>
              </a:lnSpc>
              <a:spcBef>
                <a:spcPts val="600"/>
              </a:spcBef>
              <a:spcAft>
                <a:spcPts val="0"/>
              </a:spcAft>
              <a:buSzPts val="1472"/>
              <a:buNone/>
              <a:defRPr b="1" sz="1600"/>
            </a:lvl4pPr>
            <a:lvl5pPr indent="-228600" lvl="4" marL="2286000" algn="l">
              <a:lnSpc>
                <a:spcPct val="150000"/>
              </a:lnSpc>
              <a:spcBef>
                <a:spcPts val="600"/>
              </a:spcBef>
              <a:spcAft>
                <a:spcPts val="0"/>
              </a:spcAft>
              <a:buSzPts val="1472"/>
              <a:buNone/>
              <a:defRPr b="1" sz="1600"/>
            </a:lvl5pPr>
            <a:lvl6pPr indent="-228600" lvl="5" marL="2743200" algn="l">
              <a:lnSpc>
                <a:spcPct val="100000"/>
              </a:lnSpc>
              <a:spcBef>
                <a:spcPts val="600"/>
              </a:spcBef>
              <a:spcAft>
                <a:spcPts val="0"/>
              </a:spcAft>
              <a:buSzPts val="1472"/>
              <a:buNone/>
              <a:defRPr b="1" sz="1600"/>
            </a:lvl6pPr>
            <a:lvl7pPr indent="-228600" lvl="6" marL="3200400" algn="l">
              <a:lnSpc>
                <a:spcPct val="100000"/>
              </a:lnSpc>
              <a:spcBef>
                <a:spcPts val="600"/>
              </a:spcBef>
              <a:spcAft>
                <a:spcPts val="0"/>
              </a:spcAft>
              <a:buSzPts val="1472"/>
              <a:buNone/>
              <a:defRPr b="1" sz="1600"/>
            </a:lvl7pPr>
            <a:lvl8pPr indent="-228600" lvl="7" marL="3657600" algn="l">
              <a:lnSpc>
                <a:spcPct val="100000"/>
              </a:lnSpc>
              <a:spcBef>
                <a:spcPts val="600"/>
              </a:spcBef>
              <a:spcAft>
                <a:spcPts val="0"/>
              </a:spcAft>
              <a:buSzPts val="1472"/>
              <a:buNone/>
              <a:defRPr b="1" sz="1600"/>
            </a:lvl8pPr>
            <a:lvl9pPr indent="-228600" lvl="8" marL="4114800" algn="l">
              <a:lnSpc>
                <a:spcPct val="100000"/>
              </a:lnSpc>
              <a:spcBef>
                <a:spcPts val="600"/>
              </a:spcBef>
              <a:spcAft>
                <a:spcPts val="600"/>
              </a:spcAft>
              <a:buSzPts val="1472"/>
              <a:buNone/>
              <a:defRPr b="1" sz="1600"/>
            </a:lvl9pPr>
          </a:lstStyle>
          <a:p/>
        </p:txBody>
      </p:sp>
      <p:sp>
        <p:nvSpPr>
          <p:cNvPr id="91" name="Google Shape;91;p41"/>
          <p:cNvSpPr txBox="1"/>
          <p:nvPr>
            <p:ph idx="4" type="body"/>
          </p:nvPr>
        </p:nvSpPr>
        <p:spPr>
          <a:xfrm>
            <a:off x="6217709" y="2926052"/>
            <a:ext cx="5393100" cy="2934999"/>
          </a:xfrm>
          <a:prstGeom prst="rect">
            <a:avLst/>
          </a:prstGeom>
          <a:noFill/>
          <a:ln>
            <a:noFill/>
          </a:ln>
        </p:spPr>
        <p:txBody>
          <a:bodyPr anchorCtr="0" anchor="t" bIns="45700" lIns="91425" spcFirstLastPara="1" rIns="91425" wrap="square" tIns="45700">
            <a:normAutofit/>
          </a:bodyPr>
          <a:lstStyle>
            <a:lvl1pPr indent="-333756" lvl="0" marL="457200" algn="l">
              <a:lnSpc>
                <a:spcPct val="150000"/>
              </a:lnSpc>
              <a:spcBef>
                <a:spcPts val="360"/>
              </a:spcBef>
              <a:spcAft>
                <a:spcPts val="0"/>
              </a:spcAft>
              <a:buSzPts val="1656"/>
              <a:buChar char="◼"/>
              <a:defRPr/>
            </a:lvl1pPr>
            <a:lvl2pPr indent="-333756" lvl="1" marL="914400" algn="l">
              <a:lnSpc>
                <a:spcPct val="150000"/>
              </a:lnSpc>
              <a:spcBef>
                <a:spcPts val="600"/>
              </a:spcBef>
              <a:spcAft>
                <a:spcPts val="0"/>
              </a:spcAft>
              <a:buSzPts val="1656"/>
              <a:buChar char="◼"/>
              <a:defRPr/>
            </a:lvl2pPr>
            <a:lvl3pPr indent="-333756" lvl="2" marL="1371600" algn="l">
              <a:lnSpc>
                <a:spcPct val="150000"/>
              </a:lnSpc>
              <a:spcBef>
                <a:spcPts val="600"/>
              </a:spcBef>
              <a:spcAft>
                <a:spcPts val="0"/>
              </a:spcAft>
              <a:buSzPts val="1656"/>
              <a:buChar char="◼"/>
              <a:defRPr/>
            </a:lvl3pPr>
            <a:lvl4pPr indent="-333756" lvl="3" marL="1828800" algn="l">
              <a:lnSpc>
                <a:spcPct val="150000"/>
              </a:lnSpc>
              <a:spcBef>
                <a:spcPts val="600"/>
              </a:spcBef>
              <a:spcAft>
                <a:spcPts val="0"/>
              </a:spcAft>
              <a:buSzPts val="1656"/>
              <a:buChar char="◼"/>
              <a:defRPr/>
            </a:lvl4pPr>
            <a:lvl5pPr indent="-333756" lvl="4" marL="2286000" algn="l">
              <a:lnSpc>
                <a:spcPct val="150000"/>
              </a:lnSpc>
              <a:spcBef>
                <a:spcPts val="600"/>
              </a:spcBef>
              <a:spcAft>
                <a:spcPts val="0"/>
              </a:spcAft>
              <a:buSzPts val="1656"/>
              <a:buChar char="◼"/>
              <a:defRPr/>
            </a:lvl5pPr>
            <a:lvl6pPr indent="-333756" lvl="5" marL="2743200" algn="l">
              <a:lnSpc>
                <a:spcPct val="100000"/>
              </a:lnSpc>
              <a:spcBef>
                <a:spcPts val="600"/>
              </a:spcBef>
              <a:spcAft>
                <a:spcPts val="0"/>
              </a:spcAft>
              <a:buSzPts val="1656"/>
              <a:buChar char="◼"/>
              <a:defRPr/>
            </a:lvl6pPr>
            <a:lvl7pPr indent="-333756" lvl="6" marL="3200400" algn="l">
              <a:lnSpc>
                <a:spcPct val="100000"/>
              </a:lnSpc>
              <a:spcBef>
                <a:spcPts val="600"/>
              </a:spcBef>
              <a:spcAft>
                <a:spcPts val="0"/>
              </a:spcAft>
              <a:buSzPts val="1656"/>
              <a:buChar char="◼"/>
              <a:defRPr/>
            </a:lvl7pPr>
            <a:lvl8pPr indent="-333756" lvl="7" marL="3657600" algn="l">
              <a:lnSpc>
                <a:spcPct val="100000"/>
              </a:lnSpc>
              <a:spcBef>
                <a:spcPts val="600"/>
              </a:spcBef>
              <a:spcAft>
                <a:spcPts val="0"/>
              </a:spcAft>
              <a:buSzPts val="1656"/>
              <a:buChar char="◼"/>
              <a:defRPr/>
            </a:lvl8pPr>
            <a:lvl9pPr indent="-333756" lvl="8" marL="4114800" algn="l">
              <a:lnSpc>
                <a:spcPct val="100000"/>
              </a:lnSpc>
              <a:spcBef>
                <a:spcPts val="600"/>
              </a:spcBef>
              <a:spcAft>
                <a:spcPts val="600"/>
              </a:spcAft>
              <a:buSzPts val="1656"/>
              <a:buChar char="◼"/>
              <a:defRPr/>
            </a:lvl9pPr>
          </a:lstStyle>
          <a:p/>
        </p:txBody>
      </p:sp>
      <p:sp>
        <p:nvSpPr>
          <p:cNvPr id="92" name="Google Shape;92;p41"/>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pic>
        <p:nvPicPr>
          <p:cNvPr id="93" name="Google Shape;93;p41"/>
          <p:cNvPicPr preferRelativeResize="0"/>
          <p:nvPr/>
        </p:nvPicPr>
        <p:blipFill rotWithShape="1">
          <a:blip r:embed="rId3">
            <a:alphaModFix/>
          </a:blip>
          <a:srcRect b="0" l="0" r="0" t="0"/>
          <a:stretch/>
        </p:blipFill>
        <p:spPr>
          <a:xfrm>
            <a:off x="10958382" y="6264800"/>
            <a:ext cx="252343" cy="252343"/>
          </a:xfrm>
          <a:prstGeom prst="rect">
            <a:avLst/>
          </a:prstGeom>
          <a:noFill/>
          <a:ln>
            <a:noFill/>
          </a:ln>
        </p:spPr>
      </p:pic>
      <p:pic>
        <p:nvPicPr>
          <p:cNvPr id="94" name="Google Shape;94;p41"/>
          <p:cNvPicPr preferRelativeResize="0"/>
          <p:nvPr/>
        </p:nvPicPr>
        <p:blipFill rotWithShape="1">
          <a:blip r:embed="rId4">
            <a:alphaModFix/>
          </a:blip>
          <a:srcRect b="0" l="0" r="0" t="0"/>
          <a:stretch/>
        </p:blipFill>
        <p:spPr>
          <a:xfrm>
            <a:off x="446534" y="138953"/>
            <a:ext cx="1945497" cy="720000"/>
          </a:xfrm>
          <a:prstGeom prst="rect">
            <a:avLst/>
          </a:prstGeom>
          <a:noFill/>
          <a:ln>
            <a:noFill/>
          </a:ln>
        </p:spPr>
      </p:pic>
      <p:pic>
        <p:nvPicPr>
          <p:cNvPr id="95" name="Google Shape;95;p41"/>
          <p:cNvPicPr preferRelativeResize="0"/>
          <p:nvPr/>
        </p:nvPicPr>
        <p:blipFill rotWithShape="1">
          <a:blip r:embed="rId5">
            <a:alphaModFix/>
          </a:blip>
          <a:srcRect b="0" l="0" r="0" t="0"/>
          <a:stretch/>
        </p:blipFill>
        <p:spPr>
          <a:xfrm>
            <a:off x="446534" y="6208411"/>
            <a:ext cx="2230747" cy="46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6" name="Shape 96"/>
        <p:cNvGrpSpPr/>
        <p:nvPr/>
      </p:nvGrpSpPr>
      <p:grpSpPr>
        <a:xfrm>
          <a:off x="0" y="0"/>
          <a:ext cx="0" cy="0"/>
          <a:chOff x="0" y="0"/>
          <a:chExt cx="0" cy="0"/>
        </a:xfrm>
      </p:grpSpPr>
      <p:sp>
        <p:nvSpPr>
          <p:cNvPr id="97" name="Google Shape;97;p42"/>
          <p:cNvSpPr/>
          <p:nvPr/>
        </p:nvSpPr>
        <p:spPr>
          <a:xfrm>
            <a:off x="447817" y="5141973"/>
            <a:ext cx="11298200" cy="1274702"/>
          </a:xfrm>
          <a:prstGeom prst="rect">
            <a:avLst/>
          </a:prstGeom>
          <a:solidFill>
            <a:srgbClr val="0192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42"/>
          <p:cNvSpPr txBox="1"/>
          <p:nvPr>
            <p:ph type="title"/>
          </p:nvPr>
        </p:nvSpPr>
        <p:spPr>
          <a:xfrm>
            <a:off x="581192" y="5262296"/>
            <a:ext cx="4909445" cy="689514"/>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2000"/>
              <a:buFont typeface="Arial"/>
              <a:buNone/>
              <a:defRPr b="0" sz="2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2"/>
          <p:cNvSpPr txBox="1"/>
          <p:nvPr>
            <p:ph idx="1" type="body"/>
          </p:nvPr>
        </p:nvSpPr>
        <p:spPr>
          <a:xfrm>
            <a:off x="447816" y="900682"/>
            <a:ext cx="11292840" cy="3905318"/>
          </a:xfrm>
          <a:prstGeom prst="rect">
            <a:avLst/>
          </a:prstGeom>
          <a:noFill/>
          <a:ln>
            <a:noFill/>
          </a:ln>
        </p:spPr>
        <p:txBody>
          <a:bodyPr anchorCtr="0" anchor="ctr" bIns="45700" lIns="91425" spcFirstLastPara="1" rIns="91425" wrap="square" tIns="45700">
            <a:normAutofit/>
          </a:bodyPr>
          <a:lstStyle>
            <a:lvl1pPr indent="-345440" lvl="0" marL="457200" algn="l">
              <a:lnSpc>
                <a:spcPct val="150000"/>
              </a:lnSpc>
              <a:spcBef>
                <a:spcPts val="400"/>
              </a:spcBef>
              <a:spcAft>
                <a:spcPts val="0"/>
              </a:spcAft>
              <a:buSzPts val="1840"/>
              <a:buChar char="◼"/>
              <a:defRPr sz="2000">
                <a:solidFill>
                  <a:schemeClr val="dk2"/>
                </a:solidFill>
              </a:defRPr>
            </a:lvl1pPr>
            <a:lvl2pPr indent="-333756" lvl="1" marL="914400" algn="l">
              <a:lnSpc>
                <a:spcPct val="150000"/>
              </a:lnSpc>
              <a:spcBef>
                <a:spcPts val="600"/>
              </a:spcBef>
              <a:spcAft>
                <a:spcPts val="0"/>
              </a:spcAft>
              <a:buSzPts val="1656"/>
              <a:buChar char="◼"/>
              <a:defRPr sz="1800">
                <a:solidFill>
                  <a:schemeClr val="dk2"/>
                </a:solidFill>
              </a:defRPr>
            </a:lvl2pPr>
            <a:lvl3pPr indent="-322072" lvl="2" marL="1371600" algn="l">
              <a:lnSpc>
                <a:spcPct val="150000"/>
              </a:lnSpc>
              <a:spcBef>
                <a:spcPts val="600"/>
              </a:spcBef>
              <a:spcAft>
                <a:spcPts val="0"/>
              </a:spcAft>
              <a:buSzPts val="1472"/>
              <a:buChar char="◼"/>
              <a:defRPr sz="1600">
                <a:solidFill>
                  <a:schemeClr val="dk2"/>
                </a:solidFill>
              </a:defRPr>
            </a:lvl3pPr>
            <a:lvl4pPr indent="-310388" lvl="3" marL="1828800" algn="l">
              <a:lnSpc>
                <a:spcPct val="150000"/>
              </a:lnSpc>
              <a:spcBef>
                <a:spcPts val="600"/>
              </a:spcBef>
              <a:spcAft>
                <a:spcPts val="0"/>
              </a:spcAft>
              <a:buSzPts val="1288"/>
              <a:buChar char="◼"/>
              <a:defRPr sz="1400">
                <a:solidFill>
                  <a:schemeClr val="dk2"/>
                </a:solidFill>
              </a:defRPr>
            </a:lvl4pPr>
            <a:lvl5pPr indent="-310388" lvl="4" marL="2286000" algn="l">
              <a:lnSpc>
                <a:spcPct val="150000"/>
              </a:lnSpc>
              <a:spcBef>
                <a:spcPts val="600"/>
              </a:spcBef>
              <a:spcAft>
                <a:spcPts val="0"/>
              </a:spcAft>
              <a:buSzPts val="1288"/>
              <a:buChar char="◼"/>
              <a:defRPr sz="1400">
                <a:solidFill>
                  <a:schemeClr val="dk2"/>
                </a:solidFill>
              </a:defRPr>
            </a:lvl5pPr>
            <a:lvl6pPr indent="-310388" lvl="5" marL="2743200" algn="l">
              <a:lnSpc>
                <a:spcPct val="100000"/>
              </a:lnSpc>
              <a:spcBef>
                <a:spcPts val="600"/>
              </a:spcBef>
              <a:spcAft>
                <a:spcPts val="0"/>
              </a:spcAft>
              <a:buSzPts val="1288"/>
              <a:buChar char="◼"/>
              <a:defRPr sz="1400">
                <a:solidFill>
                  <a:schemeClr val="dk2"/>
                </a:solidFill>
              </a:defRPr>
            </a:lvl6pPr>
            <a:lvl7pPr indent="-310388" lvl="6" marL="3200400" algn="l">
              <a:lnSpc>
                <a:spcPct val="100000"/>
              </a:lnSpc>
              <a:spcBef>
                <a:spcPts val="600"/>
              </a:spcBef>
              <a:spcAft>
                <a:spcPts val="0"/>
              </a:spcAft>
              <a:buSzPts val="1288"/>
              <a:buChar char="◼"/>
              <a:defRPr sz="1400">
                <a:solidFill>
                  <a:schemeClr val="dk2"/>
                </a:solidFill>
              </a:defRPr>
            </a:lvl7pPr>
            <a:lvl8pPr indent="-310388" lvl="7" marL="3657600" algn="l">
              <a:lnSpc>
                <a:spcPct val="100000"/>
              </a:lnSpc>
              <a:spcBef>
                <a:spcPts val="600"/>
              </a:spcBef>
              <a:spcAft>
                <a:spcPts val="0"/>
              </a:spcAft>
              <a:buSzPts val="1288"/>
              <a:buChar char="◼"/>
              <a:defRPr sz="1400">
                <a:solidFill>
                  <a:schemeClr val="dk2"/>
                </a:solidFill>
              </a:defRPr>
            </a:lvl8pPr>
            <a:lvl9pPr indent="-310388" lvl="8" marL="4114800" algn="l">
              <a:lnSpc>
                <a:spcPct val="100000"/>
              </a:lnSpc>
              <a:spcBef>
                <a:spcPts val="600"/>
              </a:spcBef>
              <a:spcAft>
                <a:spcPts val="600"/>
              </a:spcAft>
              <a:buSzPts val="1288"/>
              <a:buChar char="◼"/>
              <a:defRPr sz="1400">
                <a:solidFill>
                  <a:schemeClr val="dk2"/>
                </a:solidFill>
              </a:defRPr>
            </a:lvl9pPr>
          </a:lstStyle>
          <a:p/>
        </p:txBody>
      </p:sp>
      <p:sp>
        <p:nvSpPr>
          <p:cNvPr id="100" name="Google Shape;100;p42"/>
          <p:cNvSpPr txBox="1"/>
          <p:nvPr>
            <p:ph idx="2" type="body"/>
          </p:nvPr>
        </p:nvSpPr>
        <p:spPr>
          <a:xfrm>
            <a:off x="5740823" y="5262296"/>
            <a:ext cx="5869987" cy="689515"/>
          </a:xfrm>
          <a:prstGeom prst="rect">
            <a:avLst/>
          </a:prstGeom>
          <a:noFill/>
          <a:ln>
            <a:noFill/>
          </a:ln>
        </p:spPr>
        <p:txBody>
          <a:bodyPr anchorCtr="0" anchor="ctr" bIns="45700" lIns="91425" spcFirstLastPara="1" rIns="91425" wrap="square" tIns="45700">
            <a:normAutofit/>
          </a:bodyPr>
          <a:lstStyle>
            <a:lvl1pPr indent="-228600" lvl="0" marL="457200" algn="r">
              <a:lnSpc>
                <a:spcPct val="150000"/>
              </a:lnSpc>
              <a:spcBef>
                <a:spcPts val="220"/>
              </a:spcBef>
              <a:spcAft>
                <a:spcPts val="0"/>
              </a:spcAft>
              <a:buSzPts val="1012"/>
              <a:buNone/>
              <a:defRPr sz="1100">
                <a:solidFill>
                  <a:schemeClr val="lt1"/>
                </a:solidFill>
              </a:defRPr>
            </a:lvl1pPr>
            <a:lvl2pPr indent="-228600" lvl="1" marL="914400" algn="l">
              <a:lnSpc>
                <a:spcPct val="150000"/>
              </a:lnSpc>
              <a:spcBef>
                <a:spcPts val="600"/>
              </a:spcBef>
              <a:spcAft>
                <a:spcPts val="0"/>
              </a:spcAft>
              <a:buSzPts val="1012"/>
              <a:buNone/>
              <a:defRPr sz="1100"/>
            </a:lvl2pPr>
            <a:lvl3pPr indent="-228600" lvl="2" marL="1371600" algn="l">
              <a:lnSpc>
                <a:spcPct val="150000"/>
              </a:lnSpc>
              <a:spcBef>
                <a:spcPts val="600"/>
              </a:spcBef>
              <a:spcAft>
                <a:spcPts val="0"/>
              </a:spcAft>
              <a:buSzPts val="920"/>
              <a:buNone/>
              <a:defRPr sz="1000"/>
            </a:lvl3pPr>
            <a:lvl4pPr indent="-228600" lvl="3" marL="1828800" algn="l">
              <a:lnSpc>
                <a:spcPct val="150000"/>
              </a:lnSpc>
              <a:spcBef>
                <a:spcPts val="600"/>
              </a:spcBef>
              <a:spcAft>
                <a:spcPts val="0"/>
              </a:spcAft>
              <a:buSzPts val="828"/>
              <a:buNone/>
              <a:defRPr sz="900"/>
            </a:lvl4pPr>
            <a:lvl5pPr indent="-228600" lvl="4" marL="2286000" algn="l">
              <a:lnSpc>
                <a:spcPct val="150000"/>
              </a:lnSpc>
              <a:spcBef>
                <a:spcPts val="600"/>
              </a:spcBef>
              <a:spcAft>
                <a:spcPts val="0"/>
              </a:spcAft>
              <a:buSzPts val="828"/>
              <a:buNone/>
              <a:defRPr sz="900"/>
            </a:lvl5pPr>
            <a:lvl6pPr indent="-228600" lvl="5" marL="2743200" algn="l">
              <a:lnSpc>
                <a:spcPct val="100000"/>
              </a:lnSpc>
              <a:spcBef>
                <a:spcPts val="600"/>
              </a:spcBef>
              <a:spcAft>
                <a:spcPts val="0"/>
              </a:spcAft>
              <a:buSzPts val="828"/>
              <a:buNone/>
              <a:defRPr sz="900"/>
            </a:lvl6pPr>
            <a:lvl7pPr indent="-228600" lvl="6" marL="3200400" algn="l">
              <a:lnSpc>
                <a:spcPct val="100000"/>
              </a:lnSpc>
              <a:spcBef>
                <a:spcPts val="600"/>
              </a:spcBef>
              <a:spcAft>
                <a:spcPts val="0"/>
              </a:spcAft>
              <a:buSzPts val="828"/>
              <a:buNone/>
              <a:defRPr sz="900"/>
            </a:lvl7pPr>
            <a:lvl8pPr indent="-228600" lvl="7" marL="3657600" algn="l">
              <a:lnSpc>
                <a:spcPct val="100000"/>
              </a:lnSpc>
              <a:spcBef>
                <a:spcPts val="600"/>
              </a:spcBef>
              <a:spcAft>
                <a:spcPts val="0"/>
              </a:spcAft>
              <a:buSzPts val="828"/>
              <a:buNone/>
              <a:defRPr sz="900"/>
            </a:lvl8pPr>
            <a:lvl9pPr indent="-228600" lvl="8" marL="4114800" algn="l">
              <a:lnSpc>
                <a:spcPct val="100000"/>
              </a:lnSpc>
              <a:spcBef>
                <a:spcPts val="600"/>
              </a:spcBef>
              <a:spcAft>
                <a:spcPts val="600"/>
              </a:spcAft>
              <a:buSzPts val="828"/>
              <a:buNone/>
              <a:defRPr sz="900"/>
            </a:lvl9pPr>
          </a:lstStyle>
          <a:p/>
        </p:txBody>
      </p:sp>
      <p:sp>
        <p:nvSpPr>
          <p:cNvPr id="101" name="Google Shape;101;p42"/>
          <p:cNvSpPr txBox="1"/>
          <p:nvPr>
            <p:ph idx="12" type="sldNum"/>
          </p:nvPr>
        </p:nvSpPr>
        <p:spPr>
          <a:xfrm>
            <a:off x="10558300" y="6001680"/>
            <a:ext cx="1052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pic>
        <p:nvPicPr>
          <p:cNvPr id="102" name="Google Shape;102;p42"/>
          <p:cNvPicPr preferRelativeResize="0"/>
          <p:nvPr/>
        </p:nvPicPr>
        <p:blipFill rotWithShape="1">
          <a:blip r:embed="rId2">
            <a:alphaModFix/>
          </a:blip>
          <a:srcRect b="0" l="0" r="0" t="0"/>
          <a:stretch/>
        </p:blipFill>
        <p:spPr>
          <a:xfrm>
            <a:off x="11364000" y="0"/>
            <a:ext cx="828000" cy="828000"/>
          </a:xfrm>
          <a:prstGeom prst="rect">
            <a:avLst/>
          </a:prstGeom>
          <a:noFill/>
          <a:ln>
            <a:noFill/>
          </a:ln>
        </p:spPr>
      </p:pic>
      <p:pic>
        <p:nvPicPr>
          <p:cNvPr id="103" name="Google Shape;103;p42"/>
          <p:cNvPicPr preferRelativeResize="0"/>
          <p:nvPr/>
        </p:nvPicPr>
        <p:blipFill rotWithShape="1">
          <a:blip r:embed="rId3">
            <a:alphaModFix/>
          </a:blip>
          <a:srcRect b="0" l="0" r="0" t="0"/>
          <a:stretch/>
        </p:blipFill>
        <p:spPr>
          <a:xfrm>
            <a:off x="446534" y="138953"/>
            <a:ext cx="1945497" cy="720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581192" y="944676"/>
            <a:ext cx="11029616" cy="950002"/>
          </a:xfrm>
          <a:prstGeom prst="rect">
            <a:avLst/>
          </a:prstGeom>
          <a:noFill/>
          <a:ln>
            <a:noFill/>
          </a:ln>
        </p:spPr>
        <p:txBody>
          <a:bodyPr anchorCtr="0" anchor="b" bIns="45700" lIns="91425" spcFirstLastPara="1" rIns="91425" wrap="square" tIns="45700">
            <a:normAutofit/>
          </a:bodyPr>
          <a:lstStyle>
            <a:lvl1pPr lvl="0" marR="0" rtl="0" algn="l">
              <a:lnSpc>
                <a:spcPct val="100000"/>
              </a:lnSpc>
              <a:spcBef>
                <a:spcPts val="0"/>
              </a:spcBef>
              <a:spcAft>
                <a:spcPts val="0"/>
              </a:spcAft>
              <a:buClr>
                <a:srgbClr val="019266"/>
              </a:buClr>
              <a:buSzPts val="2800"/>
              <a:buFont typeface="Arial"/>
              <a:buNone/>
              <a:defRPr b="0" i="0" sz="2800" u="none" cap="none" strike="noStrike">
                <a:solidFill>
                  <a:srgbClr val="019266"/>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1" name="Google Shape;11;p33"/>
          <p:cNvSpPr txBox="1"/>
          <p:nvPr>
            <p:ph idx="1" type="body"/>
          </p:nvPr>
        </p:nvSpPr>
        <p:spPr>
          <a:xfrm>
            <a:off x="581192" y="2336003"/>
            <a:ext cx="11029616" cy="3522794"/>
          </a:xfrm>
          <a:prstGeom prst="rect">
            <a:avLst/>
          </a:prstGeom>
          <a:noFill/>
          <a:ln>
            <a:noFill/>
          </a:ln>
        </p:spPr>
        <p:txBody>
          <a:bodyPr anchorCtr="0" anchor="ctr" bIns="45700" lIns="91425" spcFirstLastPara="1" rIns="91425" wrap="square" tIns="45700">
            <a:normAutofit/>
          </a:bodyPr>
          <a:lstStyle>
            <a:lvl1pPr indent="-333756" lvl="0" marL="457200" marR="0" rtl="0" algn="l">
              <a:lnSpc>
                <a:spcPct val="150000"/>
              </a:lnSpc>
              <a:spcBef>
                <a:spcPts val="360"/>
              </a:spcBef>
              <a:spcAft>
                <a:spcPts val="0"/>
              </a:spcAft>
              <a:buClr>
                <a:srgbClr val="00C897"/>
              </a:buClr>
              <a:buSzPts val="1656"/>
              <a:buFont typeface="Noto Sans Symbols"/>
              <a:buChar char="◼"/>
              <a:defRPr b="0" i="0" sz="1800" u="none" cap="none" strike="noStrike">
                <a:solidFill>
                  <a:schemeClr val="dk2"/>
                </a:solidFill>
                <a:latin typeface="Arial"/>
                <a:ea typeface="Arial"/>
                <a:cs typeface="Arial"/>
                <a:sym typeface="Arial"/>
              </a:defRPr>
            </a:lvl1pPr>
            <a:lvl2pPr indent="-322072" lvl="1" marL="914400" marR="0" rtl="0" algn="l">
              <a:lnSpc>
                <a:spcPct val="150000"/>
              </a:lnSpc>
              <a:spcBef>
                <a:spcPts val="600"/>
              </a:spcBef>
              <a:spcAft>
                <a:spcPts val="0"/>
              </a:spcAft>
              <a:buClr>
                <a:srgbClr val="00C897"/>
              </a:buClr>
              <a:buSzPts val="1472"/>
              <a:buFont typeface="Noto Sans Symbols"/>
              <a:buChar char="◼"/>
              <a:defRPr b="0" i="0" sz="1600" u="none" cap="none" strike="noStrike">
                <a:solidFill>
                  <a:schemeClr val="dk2"/>
                </a:solidFill>
                <a:latin typeface="Arial"/>
                <a:ea typeface="Arial"/>
                <a:cs typeface="Arial"/>
                <a:sym typeface="Arial"/>
              </a:defRPr>
            </a:lvl2pPr>
            <a:lvl3pPr indent="-310388" lvl="2" marL="1371600" marR="0" rtl="0" algn="l">
              <a:lnSpc>
                <a:spcPct val="150000"/>
              </a:lnSpc>
              <a:spcBef>
                <a:spcPts val="600"/>
              </a:spcBef>
              <a:spcAft>
                <a:spcPts val="0"/>
              </a:spcAft>
              <a:buClr>
                <a:srgbClr val="00C897"/>
              </a:buClr>
              <a:buSzPts val="1288"/>
              <a:buFont typeface="Noto Sans Symbols"/>
              <a:buChar char="◼"/>
              <a:defRPr b="0" i="0" sz="1400" u="none" cap="none" strike="noStrike">
                <a:solidFill>
                  <a:schemeClr val="dk2"/>
                </a:solidFill>
                <a:latin typeface="Arial"/>
                <a:ea typeface="Arial"/>
                <a:cs typeface="Arial"/>
                <a:sym typeface="Arial"/>
              </a:defRPr>
            </a:lvl3pPr>
            <a:lvl4pPr indent="-298703" lvl="3" marL="1828800" marR="0" rtl="0" algn="l">
              <a:lnSpc>
                <a:spcPct val="150000"/>
              </a:lnSpc>
              <a:spcBef>
                <a:spcPts val="600"/>
              </a:spcBef>
              <a:spcAft>
                <a:spcPts val="0"/>
              </a:spcAft>
              <a:buClr>
                <a:srgbClr val="00C897"/>
              </a:buClr>
              <a:buSzPts val="1104"/>
              <a:buFont typeface="Noto Sans Symbols"/>
              <a:buChar char="◼"/>
              <a:defRPr b="0" i="0" sz="1200" u="none" cap="none" strike="noStrike">
                <a:solidFill>
                  <a:schemeClr val="dk2"/>
                </a:solidFill>
                <a:latin typeface="Arial"/>
                <a:ea typeface="Arial"/>
                <a:cs typeface="Arial"/>
                <a:sym typeface="Arial"/>
              </a:defRPr>
            </a:lvl4pPr>
            <a:lvl5pPr indent="-298704" lvl="4" marL="2286000" marR="0" rtl="0" algn="l">
              <a:lnSpc>
                <a:spcPct val="150000"/>
              </a:lnSpc>
              <a:spcBef>
                <a:spcPts val="600"/>
              </a:spcBef>
              <a:spcAft>
                <a:spcPts val="0"/>
              </a:spcAft>
              <a:buClr>
                <a:srgbClr val="00C897"/>
              </a:buClr>
              <a:buSzPts val="1104"/>
              <a:buFont typeface="Noto Sans Symbols"/>
              <a:buChar char="◼"/>
              <a:defRPr b="0" i="0" sz="1200" u="none" cap="none" strike="noStrike">
                <a:solidFill>
                  <a:schemeClr val="dk2"/>
                </a:solidFill>
                <a:latin typeface="Arial"/>
                <a:ea typeface="Arial"/>
                <a:cs typeface="Arial"/>
                <a:sym typeface="Arial"/>
              </a:defRPr>
            </a:lvl5pPr>
            <a:lvl6pPr indent="-298704" lvl="5" marL="27432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6pPr>
            <a:lvl7pPr indent="-298704" lvl="6" marL="32004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7pPr>
            <a:lvl8pPr indent="-298703" lvl="7" marL="3657600" marR="0" rtl="0" algn="l">
              <a:lnSpc>
                <a:spcPct val="100000"/>
              </a:lnSpc>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8pPr>
            <a:lvl9pPr indent="-298703" lvl="8" marL="4114800" marR="0" rtl="0" algn="l">
              <a:lnSpc>
                <a:spcPct val="100000"/>
              </a:lnSpc>
              <a:spcBef>
                <a:spcPts val="600"/>
              </a:spcBef>
              <a:spcAft>
                <a:spcPts val="60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9pPr>
          </a:lstStyle>
          <a:p/>
        </p:txBody>
      </p:sp>
      <p:sp>
        <p:nvSpPr>
          <p:cNvPr id="12" name="Google Shape;12;p33"/>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019266"/>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ppd.cipe.org/tools/ppd-handbook/d-monitoring-and-evaluation-framework-for-ppd/d-6-evaluation-of-regulatory-and-economic-outcomes-and-impact-of-ppds/" TargetMode="Externa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amaniinstitute.org/setting-social-impact-monitoring-evaluation-success/"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hyperlink" Target="https://rightthere.org/about-our-theory-of-chang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socialenterprisetoolkit.ie/chapter-8-social-impac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socialenterprisetoolkit.ie/chapter-8-social-impac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impacteurope.net/sites/www.evpa.ngo/files/publications/how-to-do-impact-measurement-and-management-2024.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hyperlink" Target="https://openknowledge.worldbank.org/entities/publication/9ed5cb4b-78dc-42a4-b914-23d71cef24a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6.jpg"/><Relationship Id="rId6" Type="http://schemas.openxmlformats.org/officeDocument/2006/relationships/image" Target="../media/image46.png"/><Relationship Id="rId7" Type="http://schemas.openxmlformats.org/officeDocument/2006/relationships/image" Target="../media/image37.png"/><Relationship Id="rId8" Type="http://schemas.openxmlformats.org/officeDocument/2006/relationships/hyperlink" Target="https://growgreenproject.eu/nbs-benefit-calculator/#:~:text=This%20prototype%20tool%20attempts%20to,quantified%20automatically%20by%20the%20calculato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finance.ec.europa.eu/sustainable-finance/tools-and-standards/eu-taxonomy-sustainable-activities_en" TargetMode="External"/><Relationship Id="rId4" Type="http://schemas.openxmlformats.org/officeDocument/2006/relationships/hyperlink" Target="https://invest4nature.eu/2023/04/13/how-eu-taxonomy-supports-investments-in-natur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hyperlink" Target="https://iris.thegiin.org/plus/hom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hyperlink" Target="https://socialvalueuk.org/resources/sroi-value-map/" TargetMode="External"/><Relationship Id="rId5" Type="http://schemas.openxmlformats.org/officeDocument/2006/relationships/hyperlink" Target="https://socialvalueuk.org/resources/a-guide-to-social-return-on-investment-2012/" TargetMode="External"/><Relationship Id="rId6" Type="http://schemas.openxmlformats.org/officeDocument/2006/relationships/hyperlink" Target="https://socialvalueuk.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5.png"/><Relationship Id="rId4" Type="http://schemas.openxmlformats.org/officeDocument/2006/relationships/hyperlink" Target="https://data.europa.eu/doi/10.2777/244577"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hyperlink" Target="https://www.gov.uk/government/collections/biodiversity-net-gai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hyperlink" Target="https://www.mossy.earth/methodologies/trust-transparency" TargetMode="External"/><Relationship Id="rId5" Type="http://schemas.openxmlformats.org/officeDocument/2006/relationships/hyperlink" Target="https://www.mossy.earth/methodologies/trust-transparency" TargetMode="External"/><Relationship Id="rId6" Type="http://schemas.openxmlformats.org/officeDocument/2006/relationships/image" Target="../media/image39.png"/><Relationship Id="rId7"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social-economy-gateway.ec.europa.eu/document/download/c1bd2c6d-f51c-43d8-b74b-b02ead31b01b_en?filename=proposed%20approaches%20to%20social%20impact%20measurement%20in-KE0414665ENN_0.pdf" TargetMode="External"/><Relationship Id="rId4" Type="http://schemas.openxmlformats.org/officeDocument/2006/relationships/hyperlink" Target="https://social-economy-gateway.ec.europa.eu/document/download/c1bd2c6d-f51c-43d8-b74b-b02ead31b01b_en?filename=proposed%20approaches%20to%20social%20impact%20measurement%20in-KE0414665ENN_0.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www.impacteurope.net/sites/www.evpa.ngo/files/publications/how-to-do-impact-measurement-and-management-2024.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0" Type="http://schemas.openxmlformats.org/officeDocument/2006/relationships/hyperlink" Target="https://www.gov.uk/government/collections/biodiversity-net-gain" TargetMode="External"/><Relationship Id="rId11" Type="http://schemas.openxmlformats.org/officeDocument/2006/relationships/hyperlink" Target="https://rightthere.org/about-our-theory-of-change/#" TargetMode="External"/><Relationship Id="rId22" Type="http://schemas.openxmlformats.org/officeDocument/2006/relationships/hyperlink" Target="https://www.gov.uk/government/collections/biodiversity-net-gain" TargetMode="External"/><Relationship Id="rId10" Type="http://schemas.openxmlformats.org/officeDocument/2006/relationships/hyperlink" Target="https://rightthere.org/about-our-theory-of-change/" TargetMode="External"/><Relationship Id="rId21" Type="http://schemas.openxmlformats.org/officeDocument/2006/relationships/hyperlink" Target="https://www.gov.uk/government/collections/biodiversity-net-gain" TargetMode="External"/><Relationship Id="rId13" Type="http://schemas.openxmlformats.org/officeDocument/2006/relationships/hyperlink" Target="https://socialenterprisetoolkit.ie/chapter-8-social-impact/" TargetMode="External"/><Relationship Id="rId12" Type="http://schemas.openxmlformats.org/officeDocument/2006/relationships/hyperlink" Target="https://socialenterprisetoolkit.ie/chapter-8-social-impact/" TargetMode="External"/><Relationship Id="rId23" Type="http://schemas.openxmlformats.org/officeDocument/2006/relationships/hyperlink" Target="https://social-economy-gateway.ec.europa.eu/document/download/c1bd2c6d-f51c-43d8-b74b-b02ead31b01b_en?filename=proposed%20approaches%20to%20social%20impact%20measurement%20in-KE0414665ENN_0.pdf"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ppd.cipe.org/tools/ppd-handbook/d-monitoring-and-evaluation-framework-for-ppd/d-6-evaluation-of-regulatory-and-economic-outcomes-and-impact-of-ppds/" TargetMode="External"/><Relationship Id="rId4" Type="http://schemas.openxmlformats.org/officeDocument/2006/relationships/hyperlink" Target="https://ppd.cipe.org/tools/ppd-handbook/d-monitoring-and-evaluation-framework-for-ppd/d-6-evaluation-of-regulatory-and-economic-outcomes-and-impact-of-ppds/" TargetMode="External"/><Relationship Id="rId9" Type="http://schemas.openxmlformats.org/officeDocument/2006/relationships/hyperlink" Target="https://amaniinstitute.org/setting-social-impact-monitoring-evaluation-success/" TargetMode="External"/><Relationship Id="rId15" Type="http://schemas.openxmlformats.org/officeDocument/2006/relationships/hyperlink" Target="https://www.impacteurope.net/sites/www.evpa.ngo/files/publications/how-to-do-impact-measurement-and-management-2024.pdf" TargetMode="External"/><Relationship Id="rId14" Type="http://schemas.openxmlformats.org/officeDocument/2006/relationships/hyperlink" Target="https://socialenterprisetoolkit.ie/chapter-8-social-impact/" TargetMode="External"/><Relationship Id="rId17" Type="http://schemas.openxmlformats.org/officeDocument/2006/relationships/hyperlink" Target="https://socialvalueuk.org/resources/sroi-value-map/" TargetMode="External"/><Relationship Id="rId16" Type="http://schemas.openxmlformats.org/officeDocument/2006/relationships/hyperlink" Target="https://socialvalueuk.org/resources/sroi-value-map/" TargetMode="External"/><Relationship Id="rId5" Type="http://schemas.openxmlformats.org/officeDocument/2006/relationships/hyperlink" Target="https://ppd.cipe.org/tools/ppd-handbook/d-monitoring-and-evaluation-framework-for-ppd/d-6-evaluation-of-regulatory-and-economic-outcomes-and-impact-of-ppds/" TargetMode="External"/><Relationship Id="rId19" Type="http://schemas.openxmlformats.org/officeDocument/2006/relationships/hyperlink" Target="https://data.europa.eu/doi/10.2777/244577" TargetMode="External"/><Relationship Id="rId6" Type="http://schemas.openxmlformats.org/officeDocument/2006/relationships/hyperlink" Target="https://ppd.cipe.org/tools/ppd-handbook/d-monitoring-and-evaluation-framework-for-ppd/d-6-evaluation-of-regulatory-and-economic-outcomes-and-impact-of-ppds/" TargetMode="External"/><Relationship Id="rId18" Type="http://schemas.openxmlformats.org/officeDocument/2006/relationships/hyperlink" Target="https://socialvalueuk.org/resources/sroi-value-map/" TargetMode="External"/><Relationship Id="rId7" Type="http://schemas.openxmlformats.org/officeDocument/2006/relationships/hyperlink" Target="https://amaniinstitute.org/setting-social-impact-monitoring-evaluation-success/" TargetMode="External"/><Relationship Id="rId8" Type="http://schemas.openxmlformats.org/officeDocument/2006/relationships/hyperlink" Target="https://amaniinstitute.org/setting-social-impact-monitoring-evaluation-succes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hyperlink" Target="https://www.google.com/search?sa=X&amp;bih=808&amp;biw=1054&amp;hl=en&amp;sxsrf=APwXEdfFkYvljQDbMoILYkA7qdz3ZSXGTw:1683901953220&amp;q=forcibly&amp;si=AMnBZoFm76bvId4K9j6r5bU9rVYr5TG30QLgkD_Kkv9ON3UF3dIwhaRer_dAdw1cwdfBXHruQQXs4UeRmQ2kbqy-RzJWvl3lSw%3D%3D&amp;expnd=1" TargetMode="External"/><Relationship Id="rId6"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
          <p:cNvSpPr txBox="1"/>
          <p:nvPr>
            <p:ph type="ctrTitle"/>
          </p:nvPr>
        </p:nvSpPr>
        <p:spPr>
          <a:xfrm>
            <a:off x="569196" y="2636496"/>
            <a:ext cx="11419605" cy="1585008"/>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426"/>
              <a:buFont typeface="Arial"/>
              <a:buNone/>
            </a:pPr>
            <a:r>
              <a:rPr b="1" lang="en-IE" sz="2800"/>
              <a:t>MEASURING IMPACT FOR NATURE-BASED ENTERPRISES</a:t>
            </a:r>
            <a:br>
              <a:rPr b="1" lang="en-IE" sz="2800"/>
            </a:br>
            <a:br>
              <a:rPr b="1" lang="en-IE" sz="2800"/>
            </a:br>
            <a:r>
              <a:rPr b="1" lang="en-IE" sz="2400"/>
              <a:t>PART I: TERMINOLOGY AND STRATEGY</a:t>
            </a:r>
            <a:br>
              <a:rPr b="1" lang="en-IE" sz="2400"/>
            </a:br>
            <a:endParaRPr b="1" sz="2400"/>
          </a:p>
          <a:p>
            <a:pPr indent="0" lvl="0" marL="0" rtl="0" algn="l">
              <a:lnSpc>
                <a:spcPct val="100000"/>
              </a:lnSpc>
              <a:spcBef>
                <a:spcPts val="0"/>
              </a:spcBef>
              <a:spcAft>
                <a:spcPts val="0"/>
              </a:spcAft>
              <a:buClr>
                <a:srgbClr val="019266"/>
              </a:buClr>
              <a:buSzPts val="2400"/>
              <a:buFont typeface="Arial"/>
              <a:buNone/>
            </a:pPr>
            <a:r>
              <a:t/>
            </a:r>
            <a:endParaRPr b="1" sz="2400"/>
          </a:p>
          <a:p>
            <a:pPr indent="0" lvl="0" marL="0" rtl="0" algn="l">
              <a:lnSpc>
                <a:spcPct val="100000"/>
              </a:lnSpc>
              <a:spcBef>
                <a:spcPts val="0"/>
              </a:spcBef>
              <a:spcAft>
                <a:spcPts val="0"/>
              </a:spcAft>
              <a:buClr>
                <a:srgbClr val="019266"/>
              </a:buClr>
              <a:buSzPts val="2400"/>
              <a:buFont typeface="Arial"/>
              <a:buNone/>
            </a:pPr>
            <a:r>
              <a:rPr b="1" lang="en-IE" sz="2400"/>
              <a:t>Lecture – online /  in-person</a:t>
            </a:r>
            <a:endParaRPr b="1" sz="2400"/>
          </a:p>
        </p:txBody>
      </p:sp>
      <p:sp>
        <p:nvSpPr>
          <p:cNvPr id="134" name="Google Shape;134;p1"/>
          <p:cNvSpPr/>
          <p:nvPr/>
        </p:nvSpPr>
        <p:spPr>
          <a:xfrm>
            <a:off x="4071605" y="435271"/>
            <a:ext cx="897622" cy="8853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35" name="Google Shape;135;p1"/>
          <p:cNvSpPr txBox="1"/>
          <p:nvPr>
            <p:ph idx="2" type="body"/>
          </p:nvPr>
        </p:nvSpPr>
        <p:spPr>
          <a:xfrm>
            <a:off x="647481" y="4845828"/>
            <a:ext cx="6200128" cy="497882"/>
          </a:xfrm>
          <a:prstGeom prst="rect">
            <a:avLst/>
          </a:prstGeom>
          <a:noFill/>
          <a:ln>
            <a:noFill/>
          </a:ln>
        </p:spPr>
        <p:txBody>
          <a:bodyPr anchorCtr="0" anchor="ctr" bIns="45700" lIns="91425" spcFirstLastPara="1" rIns="91425" wrap="square" tIns="45700">
            <a:noAutofit/>
          </a:bodyPr>
          <a:lstStyle/>
          <a:p>
            <a:pPr indent="0" lvl="0" marL="0" rtl="0" algn="l">
              <a:lnSpc>
                <a:spcPct val="150000"/>
              </a:lnSpc>
              <a:spcBef>
                <a:spcPts val="0"/>
              </a:spcBef>
              <a:spcAft>
                <a:spcPts val="0"/>
              </a:spcAft>
              <a:buSzPts val="1656"/>
              <a:buNone/>
            </a:pPr>
            <a:r>
              <a:rPr lang="en-IE"/>
              <a:t>Credit: Horizon Nua </a:t>
            </a:r>
            <a:endParaRPr/>
          </a:p>
          <a:p>
            <a:pPr indent="0" lvl="0" marL="0" rtl="0" algn="l">
              <a:lnSpc>
                <a:spcPct val="150000"/>
              </a:lnSpc>
              <a:spcBef>
                <a:spcPts val="0"/>
              </a:spcBef>
              <a:spcAft>
                <a:spcPts val="0"/>
              </a:spcAft>
              <a:buSzPts val="1656"/>
              <a:buNone/>
            </a:pPr>
            <a:r>
              <a:rPr i="1" lang="en-IE"/>
              <a:t>Content created in 2024</a:t>
            </a:r>
            <a:endParaRPr i="1"/>
          </a:p>
        </p:txBody>
      </p:sp>
      <p:sp>
        <p:nvSpPr>
          <p:cNvPr id="136" name="Google Shape;136;p1"/>
          <p:cNvSpPr/>
          <p:nvPr/>
        </p:nvSpPr>
        <p:spPr>
          <a:xfrm>
            <a:off x="7366123" y="435271"/>
            <a:ext cx="305462" cy="8853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137" name="Google Shape;137;p1"/>
          <p:cNvSpPr/>
          <p:nvPr/>
        </p:nvSpPr>
        <p:spPr>
          <a:xfrm>
            <a:off x="11988801" y="435271"/>
            <a:ext cx="203199" cy="8853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pic>
        <p:nvPicPr>
          <p:cNvPr descr="A black and white sign with a person in a circle&#10;&#10;Description automatically generated" id="138" name="Google Shape;138;p1"/>
          <p:cNvPicPr preferRelativeResize="0"/>
          <p:nvPr/>
        </p:nvPicPr>
        <p:blipFill rotWithShape="1">
          <a:blip r:embed="rId3">
            <a:alphaModFix/>
          </a:blip>
          <a:srcRect b="0" l="0" r="0" t="0"/>
          <a:stretch/>
        </p:blipFill>
        <p:spPr>
          <a:xfrm>
            <a:off x="9317504" y="4644206"/>
            <a:ext cx="1998581" cy="69950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0"/>
          <p:cNvSpPr txBox="1"/>
          <p:nvPr>
            <p:ph type="title"/>
          </p:nvPr>
        </p:nvSpPr>
        <p:spPr>
          <a:xfrm>
            <a:off x="581193" y="1000316"/>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a:t>Impact Indicators (KPIs) should be SMART</a:t>
            </a:r>
            <a:endParaRPr b="1"/>
          </a:p>
        </p:txBody>
      </p:sp>
      <p:sp>
        <p:nvSpPr>
          <p:cNvPr id="211" name="Google Shape;211;p10"/>
          <p:cNvSpPr txBox="1"/>
          <p:nvPr>
            <p:ph idx="1" type="body"/>
          </p:nvPr>
        </p:nvSpPr>
        <p:spPr>
          <a:xfrm>
            <a:off x="1217298" y="1984460"/>
            <a:ext cx="6508720" cy="3873224"/>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50000"/>
              </a:lnSpc>
              <a:spcBef>
                <a:spcPts val="360"/>
              </a:spcBef>
              <a:spcAft>
                <a:spcPts val="0"/>
              </a:spcAft>
              <a:buSzPct val="89513"/>
              <a:buNone/>
            </a:pPr>
            <a:r>
              <a:rPr b="1" lang="en-IE" sz="2000">
                <a:solidFill>
                  <a:srgbClr val="009671"/>
                </a:solidFill>
              </a:rPr>
              <a:t>Monetary Indicators pretty straightforward e.g. annual financial reporting.</a:t>
            </a:r>
            <a:endParaRPr/>
          </a:p>
          <a:p>
            <a:pPr indent="0" lvl="0" marL="0" rtl="0" algn="l">
              <a:lnSpc>
                <a:spcPct val="150000"/>
              </a:lnSpc>
              <a:spcBef>
                <a:spcPts val="360"/>
              </a:spcBef>
              <a:spcAft>
                <a:spcPts val="0"/>
              </a:spcAft>
              <a:buSzPct val="89513"/>
              <a:buNone/>
            </a:pPr>
            <a:r>
              <a:t/>
            </a:r>
            <a:endParaRPr b="1" sz="2000">
              <a:solidFill>
                <a:srgbClr val="009671"/>
              </a:solidFill>
            </a:endParaRPr>
          </a:p>
          <a:p>
            <a:pPr indent="0" lvl="0" marL="0" rtl="0" algn="l">
              <a:lnSpc>
                <a:spcPct val="150000"/>
              </a:lnSpc>
              <a:spcBef>
                <a:spcPts val="360"/>
              </a:spcBef>
              <a:spcAft>
                <a:spcPts val="0"/>
              </a:spcAft>
              <a:buSzPct val="89513"/>
              <a:buNone/>
            </a:pPr>
            <a:r>
              <a:rPr b="1" lang="en-IE" sz="2000">
                <a:solidFill>
                  <a:srgbClr val="009671"/>
                </a:solidFill>
              </a:rPr>
              <a:t>Non-monetary Indicators more tricky.</a:t>
            </a:r>
            <a:endParaRPr/>
          </a:p>
          <a:p>
            <a:pPr indent="0" lvl="0" marL="0" rtl="0" algn="l">
              <a:lnSpc>
                <a:spcPct val="150000"/>
              </a:lnSpc>
              <a:spcBef>
                <a:spcPts val="360"/>
              </a:spcBef>
              <a:spcAft>
                <a:spcPts val="0"/>
              </a:spcAft>
              <a:buSzPct val="99459"/>
              <a:buNone/>
            </a:pPr>
            <a:r>
              <a:rPr lang="en-IE" sz="1800"/>
              <a:t>E.g. environmental benefits for an airport:</a:t>
            </a:r>
            <a:endParaRPr b="1" sz="2000">
              <a:solidFill>
                <a:srgbClr val="0573B9"/>
              </a:solidFill>
            </a:endParaRPr>
          </a:p>
          <a:p>
            <a:pPr indent="-457189" lvl="0" marL="457200" rtl="0" algn="l">
              <a:lnSpc>
                <a:spcPct val="150000"/>
              </a:lnSpc>
              <a:spcBef>
                <a:spcPts val="360"/>
              </a:spcBef>
              <a:spcAft>
                <a:spcPts val="0"/>
              </a:spcAft>
              <a:buSzPct val="108108"/>
              <a:buFont typeface="Noto Sans Symbols"/>
              <a:buChar char="●"/>
            </a:pPr>
            <a:r>
              <a:rPr lang="en-IE"/>
              <a:t>Reduction in water usage per passenger from 26.3 to 15.3 in 2019  (SMART indicator)</a:t>
            </a:r>
            <a:endParaRPr/>
          </a:p>
          <a:p>
            <a:pPr indent="-457189" lvl="0" marL="457200" rtl="0" algn="l">
              <a:lnSpc>
                <a:spcPct val="150000"/>
              </a:lnSpc>
              <a:spcBef>
                <a:spcPts val="360"/>
              </a:spcBef>
              <a:spcAft>
                <a:spcPts val="0"/>
              </a:spcAft>
              <a:buSzPct val="108108"/>
              <a:buFont typeface="Noto Sans Symbols"/>
              <a:buChar char="●"/>
            </a:pPr>
            <a:r>
              <a:rPr lang="en-IE"/>
              <a:t>20% Improvement in Air Quality indicators</a:t>
            </a:r>
            <a:endParaRPr/>
          </a:p>
          <a:p>
            <a:pPr indent="-457189" lvl="0" marL="457200" rtl="0" algn="l">
              <a:lnSpc>
                <a:spcPct val="150000"/>
              </a:lnSpc>
              <a:spcBef>
                <a:spcPts val="360"/>
              </a:spcBef>
              <a:spcAft>
                <a:spcPts val="0"/>
              </a:spcAft>
              <a:buSzPct val="108108"/>
              <a:buChar char="●"/>
            </a:pPr>
            <a:r>
              <a:rPr lang="en-IE"/>
              <a:t>4</a:t>
            </a:r>
            <a:r>
              <a:rPr lang="en-IE" sz="1800"/>
              <a:t>0% Increase in biodiversity (species) in airport grounds</a:t>
            </a:r>
            <a:endParaRPr/>
          </a:p>
          <a:p>
            <a:pPr indent="-228600" lvl="0" marL="457200" rtl="0" algn="l">
              <a:lnSpc>
                <a:spcPct val="150000"/>
              </a:lnSpc>
              <a:spcBef>
                <a:spcPts val="360"/>
              </a:spcBef>
              <a:spcAft>
                <a:spcPts val="0"/>
              </a:spcAft>
              <a:buSzPct val="99459"/>
              <a:buNone/>
            </a:pPr>
            <a:r>
              <a:t/>
            </a:r>
            <a:endParaRPr/>
          </a:p>
        </p:txBody>
      </p:sp>
      <p:sp>
        <p:nvSpPr>
          <p:cNvPr id="212" name="Google Shape;212;p10"/>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pic>
        <p:nvPicPr>
          <p:cNvPr id="213" name="Google Shape;213;p10"/>
          <p:cNvPicPr preferRelativeResize="0"/>
          <p:nvPr/>
        </p:nvPicPr>
        <p:blipFill rotWithShape="1">
          <a:blip r:embed="rId3">
            <a:alphaModFix/>
          </a:blip>
          <a:srcRect b="0" l="0" r="0" t="0"/>
          <a:stretch/>
        </p:blipFill>
        <p:spPr>
          <a:xfrm>
            <a:off x="8358991" y="2095481"/>
            <a:ext cx="2451100" cy="332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1"/>
          <p:cNvSpPr txBox="1"/>
          <p:nvPr>
            <p:ph type="title"/>
          </p:nvPr>
        </p:nvSpPr>
        <p:spPr>
          <a:xfrm>
            <a:off x="581192" y="867581"/>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a:t>Common confusion between Outputs v Outcomes v Impact</a:t>
            </a:r>
            <a:endParaRPr b="1"/>
          </a:p>
        </p:txBody>
      </p:sp>
      <p:sp>
        <p:nvSpPr>
          <p:cNvPr id="219" name="Google Shape;219;p11"/>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220" name="Google Shape;220;p11"/>
          <p:cNvSpPr txBox="1"/>
          <p:nvPr/>
        </p:nvSpPr>
        <p:spPr>
          <a:xfrm>
            <a:off x="3086411" y="5984317"/>
            <a:ext cx="6463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200" u="none" cap="none" strike="noStrike">
                <a:solidFill>
                  <a:srgbClr val="000000"/>
                </a:solidFill>
                <a:latin typeface="Arial"/>
                <a:ea typeface="Arial"/>
                <a:cs typeface="Arial"/>
                <a:sym typeface="Arial"/>
              </a:rPr>
              <a:t>Source:</a:t>
            </a:r>
            <a:endParaRPr/>
          </a:p>
          <a:p>
            <a:pPr indent="0" lvl="0" marL="0" marR="0" rtl="0" algn="l">
              <a:lnSpc>
                <a:spcPct val="100000"/>
              </a:lnSpc>
              <a:spcBef>
                <a:spcPts val="0"/>
              </a:spcBef>
              <a:spcAft>
                <a:spcPts val="0"/>
              </a:spcAft>
              <a:buNone/>
            </a:pPr>
            <a:r>
              <a:rPr b="0" i="0" lang="en-IE" sz="1200" u="sng" cap="none" strike="noStrike">
                <a:solidFill>
                  <a:srgbClr val="000000"/>
                </a:solidFill>
                <a:latin typeface="Arial"/>
                <a:ea typeface="Arial"/>
                <a:cs typeface="Arial"/>
                <a:sym typeface="Arial"/>
                <a:hlinkClick r:id="rId3">
                  <a:extLst>
                    <a:ext uri="{A12FA001-AC4F-418D-AE19-62706E023703}">
                      <ahyp:hlinkClr val="tx"/>
                    </a:ext>
                  </a:extLst>
                </a:hlinkClick>
              </a:rPr>
              <a:t>https://ppd.cipe.org/tools/ppd-handbook/d-monitoring-and-evaluation-framework-for-ppd/d-6-evaluation-of-regulatory-and-economic-outcomes-and-impact-of-ppds/</a:t>
            </a:r>
            <a:r>
              <a:rPr b="0" i="0" lang="en-IE" sz="1200" u="none" cap="none" strike="noStrike">
                <a:solidFill>
                  <a:srgbClr val="000000"/>
                </a:solidFill>
                <a:latin typeface="Arial"/>
                <a:ea typeface="Arial"/>
                <a:cs typeface="Arial"/>
                <a:sym typeface="Arial"/>
              </a:rPr>
              <a:t> </a:t>
            </a:r>
            <a:endParaRPr/>
          </a:p>
        </p:txBody>
      </p:sp>
      <p:pic>
        <p:nvPicPr>
          <p:cNvPr id="221" name="Google Shape;221;p11"/>
          <p:cNvPicPr preferRelativeResize="0"/>
          <p:nvPr/>
        </p:nvPicPr>
        <p:blipFill rotWithShape="1">
          <a:blip r:embed="rId4">
            <a:alphaModFix/>
          </a:blip>
          <a:srcRect b="0" l="0" r="0" t="0"/>
          <a:stretch/>
        </p:blipFill>
        <p:spPr>
          <a:xfrm>
            <a:off x="2262515" y="1730505"/>
            <a:ext cx="7666970" cy="41085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2"/>
          <p:cNvSpPr txBox="1"/>
          <p:nvPr>
            <p:ph type="title"/>
          </p:nvPr>
        </p:nvSpPr>
        <p:spPr>
          <a:xfrm>
            <a:off x="581193" y="1139410"/>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a:t>Impact comes last!</a:t>
            </a:r>
            <a:endParaRPr b="1"/>
          </a:p>
        </p:txBody>
      </p:sp>
      <p:sp>
        <p:nvSpPr>
          <p:cNvPr id="227" name="Google Shape;227;p12"/>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228" name="Google Shape;228;p12"/>
          <p:cNvSpPr txBox="1"/>
          <p:nvPr/>
        </p:nvSpPr>
        <p:spPr>
          <a:xfrm>
            <a:off x="9552818" y="2778651"/>
            <a:ext cx="2440800" cy="1569900"/>
          </a:xfrm>
          <a:prstGeom prst="rect">
            <a:avLst/>
          </a:prstGeom>
          <a:solidFill>
            <a:srgbClr val="F5F5F5"/>
          </a:solidFill>
          <a:ln cap="flat" cmpd="sng" w="9525">
            <a:solidFill>
              <a:srgbClr val="3D3D3D"/>
            </a:solidFill>
            <a:prstDash val="solid"/>
            <a:round/>
            <a:headEnd len="sm" w="sm" type="none"/>
            <a:tailEnd len="sm" w="sm" type="none"/>
          </a:ln>
        </p:spPr>
        <p:txBody>
          <a:bodyPr anchorCtr="0" anchor="t" bIns="91425" lIns="91425" spcFirstLastPara="1" rIns="91425" wrap="square" tIns="91425">
            <a:spAutoFit/>
          </a:bodyPr>
          <a:lstStyle/>
          <a:p>
            <a:pPr indent="0" lvl="0" marL="85725" marR="130175" rtl="0" algn="l">
              <a:lnSpc>
                <a:spcPct val="100000"/>
              </a:lnSpc>
              <a:spcBef>
                <a:spcPts val="0"/>
              </a:spcBef>
              <a:spcAft>
                <a:spcPts val="0"/>
              </a:spcAft>
              <a:buClr>
                <a:srgbClr val="000000"/>
              </a:buClr>
              <a:buSzPts val="1800"/>
              <a:buFont typeface="Arial"/>
              <a:buNone/>
            </a:pPr>
            <a:r>
              <a:rPr b="1" i="0" lang="en-IE" sz="1800" u="none" cap="none" strike="noStrike">
                <a:solidFill>
                  <a:schemeClr val="dk1"/>
                </a:solidFill>
              </a:rPr>
              <a:t>Discussion point</a:t>
            </a:r>
            <a:r>
              <a:rPr i="0" lang="en-IE" sz="1800" u="none" cap="none" strike="noStrike">
                <a:solidFill>
                  <a:schemeClr val="dk1"/>
                </a:solidFill>
              </a:rPr>
              <a:t>:</a:t>
            </a:r>
            <a:endParaRPr i="0" sz="1800" u="none" cap="none" strike="noStrike">
              <a:solidFill>
                <a:schemeClr val="dk1"/>
              </a:solidFill>
            </a:endParaRPr>
          </a:p>
          <a:p>
            <a:pPr indent="0" lvl="0" marL="85725" marR="130175"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endParaRPr>
          </a:p>
          <a:p>
            <a:pPr indent="0" lvl="0" marL="85725" marR="130175" rtl="0" algn="l">
              <a:lnSpc>
                <a:spcPct val="100000"/>
              </a:lnSpc>
              <a:spcBef>
                <a:spcPts val="0"/>
              </a:spcBef>
              <a:spcAft>
                <a:spcPts val="0"/>
              </a:spcAft>
              <a:buClr>
                <a:srgbClr val="000000"/>
              </a:buClr>
              <a:buSzPts val="1800"/>
              <a:buFont typeface="Arial"/>
              <a:buNone/>
            </a:pPr>
            <a:r>
              <a:rPr i="0" lang="en-IE" sz="1800" u="none" cap="none" strike="noStrike">
                <a:solidFill>
                  <a:schemeClr val="dk1"/>
                </a:solidFill>
              </a:rPr>
              <a:t>What is  the key impact from  your business?</a:t>
            </a:r>
            <a:endParaRPr i="0" sz="1800" u="none" cap="none" strike="noStrike">
              <a:solidFill>
                <a:schemeClr val="dk1"/>
              </a:solidFill>
            </a:endParaRPr>
          </a:p>
        </p:txBody>
      </p:sp>
      <p:sp>
        <p:nvSpPr>
          <p:cNvPr id="229" name="Google Shape;229;p12"/>
          <p:cNvSpPr txBox="1"/>
          <p:nvPr/>
        </p:nvSpPr>
        <p:spPr>
          <a:xfrm>
            <a:off x="2948838" y="6143173"/>
            <a:ext cx="720872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200" u="none" cap="none" strike="noStrike">
                <a:solidFill>
                  <a:srgbClr val="000000"/>
                </a:solidFill>
                <a:latin typeface="Arial"/>
                <a:ea typeface="Arial"/>
                <a:cs typeface="Arial"/>
                <a:sym typeface="Arial"/>
              </a:rPr>
              <a:t>Source: Adapted from </a:t>
            </a:r>
            <a:r>
              <a:rPr b="0" i="0" lang="en-IE" sz="1200" u="sng" cap="none" strike="noStrike">
                <a:solidFill>
                  <a:srgbClr val="000000"/>
                </a:solidFill>
                <a:latin typeface="Arial"/>
                <a:ea typeface="Arial"/>
                <a:cs typeface="Arial"/>
                <a:sym typeface="Arial"/>
                <a:hlinkClick r:id="rId3">
                  <a:extLst>
                    <a:ext uri="{A12FA001-AC4F-418D-AE19-62706E023703}">
                      <ahyp:hlinkClr val="tx"/>
                    </a:ext>
                  </a:extLst>
                </a:hlinkClick>
              </a:rPr>
              <a:t>https://amaniinstitute.org/setting-social-impact-monitoring-evaluation-success/</a:t>
            </a:r>
            <a:r>
              <a:rPr b="0" i="0" lang="en-IE" sz="1200" u="none" cap="none" strike="noStrike">
                <a:solidFill>
                  <a:srgbClr val="000000"/>
                </a:solidFill>
                <a:latin typeface="Arial"/>
                <a:ea typeface="Arial"/>
                <a:cs typeface="Arial"/>
                <a:sym typeface="Arial"/>
              </a:rPr>
              <a:t> </a:t>
            </a:r>
            <a:endParaRPr/>
          </a:p>
        </p:txBody>
      </p:sp>
      <p:pic>
        <p:nvPicPr>
          <p:cNvPr id="230" name="Google Shape;230;p12"/>
          <p:cNvPicPr preferRelativeResize="0"/>
          <p:nvPr/>
        </p:nvPicPr>
        <p:blipFill rotWithShape="1">
          <a:blip r:embed="rId4">
            <a:alphaModFix/>
          </a:blip>
          <a:srcRect b="0" l="0" r="0" t="0"/>
          <a:stretch/>
        </p:blipFill>
        <p:spPr>
          <a:xfrm>
            <a:off x="708083" y="2416668"/>
            <a:ext cx="8712000" cy="2632150"/>
          </a:xfrm>
          <a:prstGeom prst="rect">
            <a:avLst/>
          </a:prstGeom>
          <a:noFill/>
          <a:ln>
            <a:noFill/>
          </a:ln>
        </p:spPr>
      </p:pic>
      <p:sp>
        <p:nvSpPr>
          <p:cNvPr id="231" name="Google Shape;231;p12"/>
          <p:cNvSpPr txBox="1"/>
          <p:nvPr/>
        </p:nvSpPr>
        <p:spPr>
          <a:xfrm>
            <a:off x="4016627" y="5048818"/>
            <a:ext cx="231043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IE" sz="1400" u="none" cap="none" strike="noStrike">
                <a:solidFill>
                  <a:srgbClr val="000000"/>
                </a:solidFill>
                <a:latin typeface="Arial"/>
                <a:ea typeface="Arial"/>
                <a:cs typeface="Arial"/>
                <a:sym typeface="Arial"/>
              </a:rPr>
              <a:t>Problems solved </a:t>
            </a:r>
            <a:endParaRPr/>
          </a:p>
          <a:p>
            <a:pPr indent="0" lvl="0" marL="0" marR="0" rtl="0" algn="ctr">
              <a:lnSpc>
                <a:spcPct val="100000"/>
              </a:lnSpc>
              <a:spcBef>
                <a:spcPts val="0"/>
              </a:spcBef>
              <a:spcAft>
                <a:spcPts val="0"/>
              </a:spcAft>
              <a:buNone/>
            </a:pPr>
            <a:r>
              <a:rPr b="0" i="0" lang="en-IE" sz="1400" u="none" cap="none" strike="noStrike">
                <a:solidFill>
                  <a:srgbClr val="000000"/>
                </a:solidFill>
                <a:latin typeface="Arial"/>
                <a:ea typeface="Arial"/>
                <a:cs typeface="Arial"/>
                <a:sym typeface="Arial"/>
              </a:rPr>
              <a:t>Change in knowledge /  behaviour</a:t>
            </a:r>
            <a:endParaRPr/>
          </a:p>
        </p:txBody>
      </p:sp>
      <p:sp>
        <p:nvSpPr>
          <p:cNvPr id="232" name="Google Shape;232;p12"/>
          <p:cNvSpPr txBox="1"/>
          <p:nvPr/>
        </p:nvSpPr>
        <p:spPr>
          <a:xfrm>
            <a:off x="7390554" y="5048818"/>
            <a:ext cx="1882045"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IE" sz="1400" u="none" cap="none" strike="noStrike">
                <a:solidFill>
                  <a:srgbClr val="000000"/>
                </a:solidFill>
                <a:latin typeface="Arial"/>
                <a:ea typeface="Arial"/>
                <a:cs typeface="Arial"/>
                <a:sym typeface="Arial"/>
              </a:rPr>
              <a:t>The change that you want to see in the world</a:t>
            </a:r>
            <a:endParaRPr/>
          </a:p>
        </p:txBody>
      </p:sp>
      <p:sp>
        <p:nvSpPr>
          <p:cNvPr id="233" name="Google Shape;233;p12"/>
          <p:cNvSpPr txBox="1"/>
          <p:nvPr/>
        </p:nvSpPr>
        <p:spPr>
          <a:xfrm>
            <a:off x="950394" y="5048818"/>
            <a:ext cx="1527335"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IE" sz="1400" u="none" cap="none" strike="noStrike">
                <a:solidFill>
                  <a:srgbClr val="000000"/>
                </a:solidFill>
                <a:latin typeface="Arial"/>
                <a:ea typeface="Arial"/>
                <a:cs typeface="Arial"/>
                <a:sym typeface="Arial"/>
              </a:rPr>
              <a:t>Immediate output from activities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type="title"/>
          </p:nvPr>
        </p:nvSpPr>
        <p:spPr>
          <a:xfrm>
            <a:off x="581192" y="1000316"/>
            <a:ext cx="11413583" cy="717673"/>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rgbClr val="019266"/>
              </a:buClr>
              <a:buSzPct val="100000"/>
              <a:buFont typeface="Arial"/>
              <a:buNone/>
            </a:pPr>
            <a:r>
              <a:rPr b="1" lang="en-IE" sz="2800"/>
              <a:t>Useful tool: Theory of Change…start with the end goal and work back</a:t>
            </a:r>
            <a:r>
              <a:rPr lang="en-IE" sz="2800"/>
              <a:t> </a:t>
            </a:r>
            <a:r>
              <a:rPr lang="en-IE"/>
              <a:t> </a:t>
            </a:r>
            <a:endParaRPr/>
          </a:p>
        </p:txBody>
      </p:sp>
      <p:sp>
        <p:nvSpPr>
          <p:cNvPr id="239" name="Google Shape;239;p13"/>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pic>
        <p:nvPicPr>
          <p:cNvPr id="240" name="Google Shape;240;p13"/>
          <p:cNvPicPr preferRelativeResize="0"/>
          <p:nvPr/>
        </p:nvPicPr>
        <p:blipFill rotWithShape="1">
          <a:blip r:embed="rId3">
            <a:alphaModFix/>
          </a:blip>
          <a:srcRect b="0" l="0" r="0" t="0"/>
          <a:stretch/>
        </p:blipFill>
        <p:spPr>
          <a:xfrm>
            <a:off x="2174181" y="1954924"/>
            <a:ext cx="7843638" cy="4330944"/>
          </a:xfrm>
          <a:prstGeom prst="rect">
            <a:avLst/>
          </a:prstGeom>
          <a:noFill/>
          <a:ln>
            <a:noFill/>
          </a:ln>
        </p:spPr>
      </p:pic>
      <p:sp>
        <p:nvSpPr>
          <p:cNvPr id="241" name="Google Shape;241;p13"/>
          <p:cNvSpPr txBox="1"/>
          <p:nvPr/>
        </p:nvSpPr>
        <p:spPr>
          <a:xfrm>
            <a:off x="3921819" y="6433462"/>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200" u="none" cap="none" strike="noStrike">
                <a:solidFill>
                  <a:srgbClr val="000000"/>
                </a:solidFill>
                <a:latin typeface="Arial"/>
                <a:ea typeface="Arial"/>
                <a:cs typeface="Arial"/>
                <a:sym typeface="Arial"/>
              </a:rPr>
              <a:t>Source: </a:t>
            </a:r>
            <a:r>
              <a:rPr b="0" i="0" lang="en-IE" sz="1200" u="sng" cap="none" strike="noStrike">
                <a:solidFill>
                  <a:srgbClr val="000000"/>
                </a:solidFill>
                <a:latin typeface="Arial"/>
                <a:ea typeface="Arial"/>
                <a:cs typeface="Arial"/>
                <a:sym typeface="Arial"/>
                <a:hlinkClick r:id="rId4">
                  <a:extLst>
                    <a:ext uri="{A12FA001-AC4F-418D-AE19-62706E023703}">
                      <ahyp:hlinkClr val="tx"/>
                    </a:ext>
                  </a:extLst>
                </a:hlinkClick>
              </a:rPr>
              <a:t>https://rightthere.org/about-our-theory-of-change/#</a:t>
            </a:r>
            <a:r>
              <a:rPr b="0" i="0" lang="en-IE" sz="1200" u="none" cap="none" strike="noStrike">
                <a:solidFill>
                  <a:srgbClr val="000000"/>
                </a:solidFill>
                <a:latin typeface="Arial"/>
                <a:ea typeface="Arial"/>
                <a:cs typeface="Arial"/>
                <a:sym typeface="Arial"/>
              </a:rPr>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4"/>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248" name="Google Shape;248;p14"/>
          <p:cNvSpPr txBox="1"/>
          <p:nvPr>
            <p:ph type="title"/>
          </p:nvPr>
        </p:nvSpPr>
        <p:spPr>
          <a:xfrm>
            <a:off x="581242" y="907514"/>
            <a:ext cx="11029500" cy="7176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r>
              <a:rPr b="1" lang="en-IE" sz="3020"/>
              <a:t>Theory of Change</a:t>
            </a:r>
            <a:endParaRPr b="1" sz="3020"/>
          </a:p>
        </p:txBody>
      </p:sp>
      <p:sp>
        <p:nvSpPr>
          <p:cNvPr id="249" name="Google Shape;249;p14"/>
          <p:cNvSpPr txBox="1"/>
          <p:nvPr/>
        </p:nvSpPr>
        <p:spPr>
          <a:xfrm>
            <a:off x="463342" y="1937790"/>
            <a:ext cx="11265300" cy="2763900"/>
          </a:xfrm>
          <a:prstGeom prst="rect">
            <a:avLst/>
          </a:prstGeom>
          <a:noFill/>
          <a:ln>
            <a:noFill/>
          </a:ln>
        </p:spPr>
        <p:txBody>
          <a:bodyPr anchorCtr="0" anchor="t" bIns="45700" lIns="91425" spcFirstLastPara="1" rIns="91425" wrap="square" tIns="45700">
            <a:noAutofit/>
          </a:bodyPr>
          <a:lstStyle/>
          <a:p>
            <a:pPr indent="0" lvl="0" marL="123444" marR="0" rtl="0" algn="l">
              <a:lnSpc>
                <a:spcPct val="150000"/>
              </a:lnSpc>
              <a:spcBef>
                <a:spcPts val="360"/>
              </a:spcBef>
              <a:spcAft>
                <a:spcPts val="0"/>
              </a:spcAft>
              <a:buClr>
                <a:srgbClr val="00C897"/>
              </a:buClr>
              <a:buSzPts val="1656"/>
              <a:buFont typeface="Noto Sans Symbols"/>
              <a:buNone/>
            </a:pPr>
            <a:r>
              <a:rPr b="1" i="1" lang="en-IE" u="none" cap="none" strike="noStrike">
                <a:solidFill>
                  <a:srgbClr val="333333"/>
                </a:solidFill>
              </a:rPr>
              <a:t>Step 1</a:t>
            </a:r>
            <a:r>
              <a:rPr b="1" i="0" lang="en-IE" u="none" cap="none" strike="noStrike">
                <a:solidFill>
                  <a:srgbClr val="333333"/>
                </a:solidFill>
              </a:rPr>
              <a:t> </a:t>
            </a:r>
            <a:r>
              <a:rPr b="1" i="1" lang="en-IE" u="none" cap="none" strike="noStrike">
                <a:solidFill>
                  <a:srgbClr val="333333"/>
                </a:solidFill>
              </a:rPr>
              <a:t>Clarify end goal</a:t>
            </a:r>
            <a:endParaRPr b="1" i="0" u="none" cap="none" strike="noStrike">
              <a:solidFill>
                <a:srgbClr val="333333"/>
              </a:solidFill>
            </a:endParaRPr>
          </a:p>
          <a:p>
            <a:pPr indent="-333756" lvl="0" marL="457200" marR="0" rtl="0" algn="l">
              <a:lnSpc>
                <a:spcPct val="150000"/>
              </a:lnSpc>
              <a:spcBef>
                <a:spcPts val="360"/>
              </a:spcBef>
              <a:spcAft>
                <a:spcPts val="0"/>
              </a:spcAft>
              <a:buClr>
                <a:srgbClr val="00C897"/>
              </a:buClr>
              <a:buSzPts val="1656"/>
              <a:buChar char="⮚"/>
            </a:pPr>
            <a:r>
              <a:rPr i="0" lang="en-IE" u="none" cap="none" strike="noStrike">
                <a:solidFill>
                  <a:srgbClr val="666666"/>
                </a:solidFill>
              </a:rPr>
              <a:t>Unlike other approaches, with a Theory of Change we want to start at the vision we would like to see. We take the distant goal and we work from there to where we are currently. When setting this end goal, try and use numbers and targets where possible. </a:t>
            </a:r>
            <a:endParaRPr/>
          </a:p>
          <a:p>
            <a:pPr indent="-333756" lvl="0" marL="457200" marR="0" rtl="0" algn="l">
              <a:lnSpc>
                <a:spcPct val="150000"/>
              </a:lnSpc>
              <a:spcBef>
                <a:spcPts val="360"/>
              </a:spcBef>
              <a:spcAft>
                <a:spcPts val="0"/>
              </a:spcAft>
              <a:buClr>
                <a:srgbClr val="00C897"/>
              </a:buClr>
              <a:buSzPts val="1656"/>
              <a:buChar char="⮚"/>
            </a:pPr>
            <a:r>
              <a:rPr i="0" lang="en-IE" u="none" cap="none" strike="noStrike">
                <a:solidFill>
                  <a:srgbClr val="666666"/>
                </a:solidFill>
              </a:rPr>
              <a:t>A good way to think about this end goal is to imagine what the newspaper headline might read like after you have reached that goal.</a:t>
            </a:r>
            <a:endParaRPr/>
          </a:p>
          <a:p>
            <a:pPr indent="0" lvl="0" marL="123444" marR="0" rtl="0" algn="l">
              <a:lnSpc>
                <a:spcPct val="150000"/>
              </a:lnSpc>
              <a:spcBef>
                <a:spcPts val="360"/>
              </a:spcBef>
              <a:spcAft>
                <a:spcPts val="0"/>
              </a:spcAft>
              <a:buClr>
                <a:srgbClr val="00C897"/>
              </a:buClr>
              <a:buSzPts val="1656"/>
              <a:buFont typeface="Noto Sans Symbols"/>
              <a:buNone/>
            </a:pPr>
            <a:r>
              <a:rPr b="1" i="1" lang="en-IE" u="none" cap="none" strike="noStrike">
                <a:solidFill>
                  <a:srgbClr val="333333"/>
                </a:solidFill>
              </a:rPr>
              <a:t>Step 2</a:t>
            </a:r>
            <a:r>
              <a:rPr b="1" i="0" lang="en-IE" u="none" cap="none" strike="noStrike">
                <a:solidFill>
                  <a:srgbClr val="333333"/>
                </a:solidFill>
              </a:rPr>
              <a:t> </a:t>
            </a:r>
            <a:r>
              <a:rPr b="1" i="1" lang="en-IE" u="none" cap="none" strike="noStrike">
                <a:solidFill>
                  <a:srgbClr val="333333"/>
                </a:solidFill>
              </a:rPr>
              <a:t>Stakeholder Map</a:t>
            </a:r>
            <a:endParaRPr b="1" i="0" u="none" cap="none" strike="noStrike">
              <a:solidFill>
                <a:srgbClr val="333333"/>
              </a:solidFill>
            </a:endParaRPr>
          </a:p>
          <a:p>
            <a:pPr indent="-333756" lvl="0" marL="457200" marR="0" rtl="0" algn="l">
              <a:lnSpc>
                <a:spcPct val="150000"/>
              </a:lnSpc>
              <a:spcBef>
                <a:spcPts val="360"/>
              </a:spcBef>
              <a:spcAft>
                <a:spcPts val="0"/>
              </a:spcAft>
              <a:buClr>
                <a:srgbClr val="00C897"/>
              </a:buClr>
              <a:buSzPts val="1656"/>
              <a:buChar char="⮚"/>
            </a:pPr>
            <a:r>
              <a:rPr i="0" lang="en-IE" u="none" cap="none" strike="noStrike">
                <a:solidFill>
                  <a:srgbClr val="666666"/>
                </a:solidFill>
              </a:rPr>
              <a:t>Be clear on who needs to be on the journey, who is affected by your organisation and who might have an interest in the organisation succeeding. Try and write them out and identify all parties.</a:t>
            </a:r>
            <a:endParaRPr/>
          </a:p>
          <a:p>
            <a:pPr indent="0" lvl="0" marL="123444" marR="0" rtl="0" algn="l">
              <a:lnSpc>
                <a:spcPct val="150000"/>
              </a:lnSpc>
              <a:spcBef>
                <a:spcPts val="360"/>
              </a:spcBef>
              <a:spcAft>
                <a:spcPts val="0"/>
              </a:spcAft>
              <a:buClr>
                <a:srgbClr val="00C897"/>
              </a:buClr>
              <a:buSzPts val="1656"/>
              <a:buFont typeface="Noto Sans Symbols"/>
              <a:buNone/>
            </a:pPr>
            <a:r>
              <a:rPr b="1" i="1" lang="en-IE" u="none" cap="none" strike="noStrike">
                <a:solidFill>
                  <a:srgbClr val="333333"/>
                </a:solidFill>
              </a:rPr>
              <a:t>Step 3</a:t>
            </a:r>
            <a:r>
              <a:rPr b="1" i="0" lang="en-IE" u="none" cap="none" strike="noStrike">
                <a:solidFill>
                  <a:srgbClr val="333333"/>
                </a:solidFill>
              </a:rPr>
              <a:t> </a:t>
            </a:r>
            <a:r>
              <a:rPr b="1" i="1" lang="en-IE" u="none" cap="none" strike="noStrike">
                <a:solidFill>
                  <a:srgbClr val="333333"/>
                </a:solidFill>
              </a:rPr>
              <a:t>Backwards Map</a:t>
            </a:r>
            <a:endParaRPr b="1" i="0" u="none" cap="none" strike="noStrike">
              <a:solidFill>
                <a:srgbClr val="333333"/>
              </a:solidFill>
            </a:endParaRPr>
          </a:p>
          <a:p>
            <a:pPr indent="-333756" lvl="0" marL="457200" marR="0" rtl="0" algn="l">
              <a:lnSpc>
                <a:spcPct val="150000"/>
              </a:lnSpc>
              <a:spcBef>
                <a:spcPts val="360"/>
              </a:spcBef>
              <a:spcAft>
                <a:spcPts val="0"/>
              </a:spcAft>
              <a:buClr>
                <a:srgbClr val="00C897"/>
              </a:buClr>
              <a:buSzPts val="1656"/>
              <a:buChar char="⮚"/>
            </a:pPr>
            <a:r>
              <a:rPr i="0" lang="en-IE" u="none" cap="none" strike="noStrike">
                <a:solidFill>
                  <a:srgbClr val="666666"/>
                </a:solidFill>
              </a:rPr>
              <a:t>As we are starting at the end and work to where we are now, you will start to map backwards all of the changes that need to happen. e.g. for this to happen, what needs to happen before that. This will look much like a critical path in reverse.</a:t>
            </a:r>
            <a:endParaRPr/>
          </a:p>
          <a:p>
            <a:pPr indent="0" lvl="0" marL="266700" marR="0" rtl="0" algn="l">
              <a:lnSpc>
                <a:spcPct val="150000"/>
              </a:lnSpc>
              <a:spcBef>
                <a:spcPts val="360"/>
              </a:spcBef>
              <a:spcAft>
                <a:spcPts val="0"/>
              </a:spcAft>
              <a:buClr>
                <a:srgbClr val="00C897"/>
              </a:buClr>
              <a:buSzPts val="1056"/>
              <a:buFont typeface="Noto Sans Symbols"/>
              <a:buNone/>
            </a:pPr>
            <a:r>
              <a:t/>
            </a:r>
            <a:endParaRPr b="0" i="0" sz="1800" u="none" cap="none" strike="noStrike">
              <a:solidFill>
                <a:schemeClr val="dk1"/>
              </a:solidFill>
              <a:latin typeface="Arial"/>
              <a:ea typeface="Arial"/>
              <a:cs typeface="Arial"/>
              <a:sym typeface="Arial"/>
            </a:endParaRPr>
          </a:p>
        </p:txBody>
      </p:sp>
      <p:sp>
        <p:nvSpPr>
          <p:cNvPr id="250" name="Google Shape;250;p14"/>
          <p:cNvSpPr txBox="1"/>
          <p:nvPr/>
        </p:nvSpPr>
        <p:spPr>
          <a:xfrm>
            <a:off x="4399192" y="6237083"/>
            <a:ext cx="535755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400" u="none" cap="none" strike="noStrike">
                <a:solidFill>
                  <a:srgbClr val="000000"/>
                </a:solidFill>
                <a:latin typeface="Arial"/>
                <a:ea typeface="Arial"/>
                <a:cs typeface="Arial"/>
                <a:sym typeface="Arial"/>
              </a:rPr>
              <a:t>Source: </a:t>
            </a:r>
            <a:r>
              <a:rPr b="0" i="0" lang="en-IE" sz="1400" u="sng" cap="none" strike="noStrike">
                <a:solidFill>
                  <a:srgbClr val="000000"/>
                </a:solidFill>
                <a:latin typeface="Arial"/>
                <a:ea typeface="Arial"/>
                <a:cs typeface="Arial"/>
                <a:sym typeface="Arial"/>
                <a:hlinkClick r:id="rId3">
                  <a:extLst>
                    <a:ext uri="{A12FA001-AC4F-418D-AE19-62706E023703}">
                      <ahyp:hlinkClr val="tx"/>
                    </a:ext>
                  </a:extLst>
                </a:hlinkClick>
              </a:rPr>
              <a:t>https://socialenterprisetoolkit.ie/chapter-8-social-impact/</a:t>
            </a:r>
            <a:r>
              <a:rPr b="0" i="0" lang="en-IE" sz="1400" u="none" cap="none" strike="noStrike">
                <a:solidFill>
                  <a:srgbClr val="000000"/>
                </a:solidFill>
                <a:latin typeface="Arial"/>
                <a:ea typeface="Arial"/>
                <a:cs typeface="Arial"/>
                <a:sym typeface="Arial"/>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5"/>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257" name="Google Shape;257;p15"/>
          <p:cNvSpPr txBox="1"/>
          <p:nvPr>
            <p:ph type="title"/>
          </p:nvPr>
        </p:nvSpPr>
        <p:spPr>
          <a:xfrm>
            <a:off x="342652" y="765135"/>
            <a:ext cx="11029616" cy="71767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r>
              <a:rPr b="1" lang="en-IE" sz="3020"/>
              <a:t>Theory of Change (cont.)</a:t>
            </a:r>
            <a:endParaRPr b="1" sz="3020"/>
          </a:p>
        </p:txBody>
      </p:sp>
      <p:sp>
        <p:nvSpPr>
          <p:cNvPr id="258" name="Google Shape;258;p15"/>
          <p:cNvSpPr txBox="1"/>
          <p:nvPr/>
        </p:nvSpPr>
        <p:spPr>
          <a:xfrm>
            <a:off x="317065" y="1852067"/>
            <a:ext cx="11080800" cy="5451300"/>
          </a:xfrm>
          <a:prstGeom prst="rect">
            <a:avLst/>
          </a:prstGeom>
          <a:solidFill>
            <a:schemeClr val="lt1"/>
          </a:solidFill>
          <a:ln>
            <a:noFill/>
          </a:ln>
        </p:spPr>
        <p:txBody>
          <a:bodyPr anchorCtr="0" anchor="t" bIns="45700" lIns="91425" spcFirstLastPara="1" rIns="91425" wrap="square" tIns="45700">
            <a:noAutofit/>
          </a:bodyPr>
          <a:lstStyle/>
          <a:p>
            <a:pPr indent="0" lvl="0" marL="123444" marR="0" rtl="0" algn="l">
              <a:lnSpc>
                <a:spcPct val="150000"/>
              </a:lnSpc>
              <a:spcBef>
                <a:spcPts val="360"/>
              </a:spcBef>
              <a:spcAft>
                <a:spcPts val="0"/>
              </a:spcAft>
              <a:buClr>
                <a:srgbClr val="00C897"/>
              </a:buClr>
              <a:buSzPts val="1656"/>
              <a:buFont typeface="Noto Sans Symbols"/>
              <a:buNone/>
            </a:pPr>
            <a:r>
              <a:rPr b="1" i="1" lang="en-IE" u="none" cap="none" strike="noStrike">
                <a:solidFill>
                  <a:srgbClr val="333333"/>
                </a:solidFill>
              </a:rPr>
              <a:t>Step 4</a:t>
            </a:r>
            <a:r>
              <a:rPr b="1" i="0" lang="en-IE" u="none" cap="none" strike="noStrike">
                <a:solidFill>
                  <a:srgbClr val="333333"/>
                </a:solidFill>
              </a:rPr>
              <a:t> </a:t>
            </a:r>
            <a:r>
              <a:rPr b="1" i="1" lang="en-IE" u="none" cap="none" strike="noStrike">
                <a:solidFill>
                  <a:srgbClr val="333333"/>
                </a:solidFill>
              </a:rPr>
              <a:t>Reflect on assumptions</a:t>
            </a:r>
            <a:endParaRPr b="1" i="0" u="none" cap="none" strike="noStrike">
              <a:solidFill>
                <a:srgbClr val="333333"/>
              </a:solidFill>
            </a:endParaRPr>
          </a:p>
          <a:p>
            <a:pPr indent="-333756" lvl="0" marL="457200" marR="0" rtl="0" algn="l">
              <a:lnSpc>
                <a:spcPct val="150000"/>
              </a:lnSpc>
              <a:spcBef>
                <a:spcPts val="360"/>
              </a:spcBef>
              <a:spcAft>
                <a:spcPts val="0"/>
              </a:spcAft>
              <a:buClr>
                <a:srgbClr val="00C897"/>
              </a:buClr>
              <a:buSzPts val="1656"/>
              <a:buChar char="⮚"/>
            </a:pPr>
            <a:r>
              <a:rPr i="0" lang="en-IE" u="none" cap="none" strike="noStrike">
                <a:solidFill>
                  <a:srgbClr val="666666"/>
                </a:solidFill>
              </a:rPr>
              <a:t>Don’t take anything for granted! Make sure you are being realistic and open with your assumptions. Try and find evidence for your position rather than from your hopes or beliefs. Read widely and don’t be afraid to change if a better solution is found.</a:t>
            </a:r>
            <a:endParaRPr/>
          </a:p>
          <a:p>
            <a:pPr indent="0" lvl="0" marL="123444" marR="0" rtl="0" algn="l">
              <a:lnSpc>
                <a:spcPct val="150000"/>
              </a:lnSpc>
              <a:spcBef>
                <a:spcPts val="360"/>
              </a:spcBef>
              <a:spcAft>
                <a:spcPts val="0"/>
              </a:spcAft>
              <a:buClr>
                <a:srgbClr val="00C897"/>
              </a:buClr>
              <a:buSzPts val="1656"/>
              <a:buFont typeface="Noto Sans Symbols"/>
              <a:buNone/>
            </a:pPr>
            <a:r>
              <a:rPr b="1" i="1" lang="en-IE" u="none" cap="none" strike="noStrike">
                <a:solidFill>
                  <a:srgbClr val="333333"/>
                </a:solidFill>
              </a:rPr>
              <a:t>Step 5</a:t>
            </a:r>
            <a:r>
              <a:rPr b="1" i="0" lang="en-IE" u="none" cap="none" strike="noStrike">
                <a:solidFill>
                  <a:srgbClr val="333333"/>
                </a:solidFill>
              </a:rPr>
              <a:t> </a:t>
            </a:r>
            <a:r>
              <a:rPr b="1" i="1" lang="en-IE" u="none" cap="none" strike="noStrike">
                <a:solidFill>
                  <a:srgbClr val="333333"/>
                </a:solidFill>
              </a:rPr>
              <a:t>Clarify actions</a:t>
            </a:r>
            <a:endParaRPr b="1" i="0" u="none" cap="none" strike="noStrike">
              <a:solidFill>
                <a:srgbClr val="333333"/>
              </a:solidFill>
            </a:endParaRPr>
          </a:p>
          <a:p>
            <a:pPr indent="-333756" lvl="0" marL="457200" marR="0" rtl="0" algn="l">
              <a:lnSpc>
                <a:spcPct val="150000"/>
              </a:lnSpc>
              <a:spcBef>
                <a:spcPts val="360"/>
              </a:spcBef>
              <a:spcAft>
                <a:spcPts val="0"/>
              </a:spcAft>
              <a:buClr>
                <a:srgbClr val="00C897"/>
              </a:buClr>
              <a:buSzPts val="1656"/>
              <a:buChar char="⮚"/>
            </a:pPr>
            <a:r>
              <a:rPr i="0" lang="en-IE" u="none" cap="none" strike="noStrike">
                <a:solidFill>
                  <a:srgbClr val="666666"/>
                </a:solidFill>
              </a:rPr>
              <a:t>Now that you have started to identify the path that you should take, who is going to do what to make things happen. Put names and times and dates on your programme to begin to action the plan.</a:t>
            </a:r>
            <a:endParaRPr/>
          </a:p>
          <a:p>
            <a:pPr indent="0" lvl="0" marL="123444" marR="0" rtl="0" algn="l">
              <a:lnSpc>
                <a:spcPct val="150000"/>
              </a:lnSpc>
              <a:spcBef>
                <a:spcPts val="360"/>
              </a:spcBef>
              <a:spcAft>
                <a:spcPts val="0"/>
              </a:spcAft>
              <a:buClr>
                <a:srgbClr val="00C897"/>
              </a:buClr>
              <a:buSzPts val="1656"/>
              <a:buFont typeface="Noto Sans Symbols"/>
              <a:buNone/>
            </a:pPr>
            <a:r>
              <a:rPr b="1" i="1" lang="en-IE" sz="1400" u="none" cap="none" strike="noStrike">
                <a:solidFill>
                  <a:srgbClr val="333333"/>
                </a:solidFill>
              </a:rPr>
              <a:t>Step 6</a:t>
            </a:r>
            <a:r>
              <a:rPr b="1" i="0" lang="en-IE" sz="1400" u="none" cap="none" strike="noStrike">
                <a:solidFill>
                  <a:srgbClr val="333333"/>
                </a:solidFill>
              </a:rPr>
              <a:t> </a:t>
            </a:r>
            <a:r>
              <a:rPr b="1" i="1" lang="en-IE" sz="1400" u="none" cap="none" strike="noStrike">
                <a:solidFill>
                  <a:srgbClr val="333333"/>
                </a:solidFill>
              </a:rPr>
              <a:t>Clarify outcome measures</a:t>
            </a:r>
            <a:endParaRPr b="1" i="0" sz="1400" u="none" cap="none" strike="noStrike">
              <a:solidFill>
                <a:srgbClr val="333333"/>
              </a:solidFill>
            </a:endParaRPr>
          </a:p>
          <a:p>
            <a:pPr indent="-333756" lvl="0" marL="457200" marR="0" rtl="0" algn="l">
              <a:lnSpc>
                <a:spcPct val="150000"/>
              </a:lnSpc>
              <a:spcBef>
                <a:spcPts val="360"/>
              </a:spcBef>
              <a:spcAft>
                <a:spcPts val="0"/>
              </a:spcAft>
              <a:buClr>
                <a:srgbClr val="00C897"/>
              </a:buClr>
              <a:buSzPts val="1656"/>
              <a:buChar char="⮚"/>
            </a:pPr>
            <a:r>
              <a:rPr i="0" lang="en-IE" sz="1400" u="none" cap="none" strike="noStrike">
                <a:solidFill>
                  <a:srgbClr val="666666"/>
                </a:solidFill>
              </a:rPr>
              <a:t>Start to concisely phrase your theory of change. What are your inputs, processes, outputs, outcomes and impact as a result of your mapping? For example, by using the best staff with the resources you need, you can deliver a service, that service can help a specific number of people with a particular need and those people are changed as a result of your service.  </a:t>
            </a:r>
            <a:endParaRPr/>
          </a:p>
          <a:p>
            <a:pPr indent="0" lvl="0" marL="123444" marR="0" rtl="0" algn="l">
              <a:lnSpc>
                <a:spcPct val="150000"/>
              </a:lnSpc>
              <a:spcBef>
                <a:spcPts val="360"/>
              </a:spcBef>
              <a:spcAft>
                <a:spcPts val="0"/>
              </a:spcAft>
              <a:buClr>
                <a:srgbClr val="00C897"/>
              </a:buClr>
              <a:buSzPts val="1656"/>
              <a:buFont typeface="Noto Sans Symbols"/>
              <a:buNone/>
            </a:pPr>
            <a:r>
              <a:rPr b="1" i="1" lang="en-IE" sz="1400" u="none" cap="none" strike="noStrike">
                <a:solidFill>
                  <a:srgbClr val="333333"/>
                </a:solidFill>
              </a:rPr>
              <a:t>Outcomes</a:t>
            </a:r>
            <a:endParaRPr b="1" i="0" sz="1400" u="none" cap="none" strike="noStrike">
              <a:solidFill>
                <a:srgbClr val="333333"/>
              </a:solidFill>
            </a:endParaRPr>
          </a:p>
          <a:p>
            <a:pPr indent="-333756" lvl="0" marL="457200" marR="0" rtl="0" algn="l">
              <a:lnSpc>
                <a:spcPct val="150000"/>
              </a:lnSpc>
              <a:spcBef>
                <a:spcPts val="360"/>
              </a:spcBef>
              <a:spcAft>
                <a:spcPts val="0"/>
              </a:spcAft>
              <a:buClr>
                <a:srgbClr val="00C897"/>
              </a:buClr>
              <a:buSzPts val="1656"/>
              <a:buChar char="⮚"/>
            </a:pPr>
            <a:r>
              <a:rPr i="0" lang="en-IE" sz="1400" u="none" cap="none" strike="noStrike">
                <a:solidFill>
                  <a:srgbClr val="666666"/>
                </a:solidFill>
              </a:rPr>
              <a:t>Once you have thought about your outcomes, you can start to identify short, medium and long term outcomes. It would be helpful to use time periods as a way to easier identify the impact your organisation will have.</a:t>
            </a:r>
            <a:endParaRPr/>
          </a:p>
          <a:p>
            <a:pPr indent="0" lvl="0" marL="266700" marR="0" rtl="0" algn="l">
              <a:lnSpc>
                <a:spcPct val="150000"/>
              </a:lnSpc>
              <a:spcBef>
                <a:spcPts val="360"/>
              </a:spcBef>
              <a:spcAft>
                <a:spcPts val="0"/>
              </a:spcAft>
              <a:buClr>
                <a:srgbClr val="00C897"/>
              </a:buClr>
              <a:buSzPts val="1056"/>
              <a:buFont typeface="Noto Sans Symbols"/>
              <a:buNone/>
            </a:pPr>
            <a:r>
              <a:t/>
            </a:r>
            <a:endParaRPr b="0" i="0" sz="1400" u="none" cap="none" strike="noStrike">
              <a:solidFill>
                <a:schemeClr val="dk1"/>
              </a:solidFill>
              <a:latin typeface="Arial"/>
              <a:ea typeface="Arial"/>
              <a:cs typeface="Arial"/>
              <a:sym typeface="Arial"/>
            </a:endParaRPr>
          </a:p>
          <a:p>
            <a:pPr indent="0" lvl="0" marL="266700" marR="0" rtl="0" algn="l">
              <a:lnSpc>
                <a:spcPct val="150000"/>
              </a:lnSpc>
              <a:spcBef>
                <a:spcPts val="360"/>
              </a:spcBef>
              <a:spcAft>
                <a:spcPts val="0"/>
              </a:spcAft>
              <a:buClr>
                <a:srgbClr val="00C897"/>
              </a:buClr>
              <a:buSzPts val="1056"/>
              <a:buFont typeface="Noto Sans Symbols"/>
              <a:buNone/>
            </a:pPr>
            <a:r>
              <a:t/>
            </a:r>
            <a:endParaRPr b="0" i="0" sz="1800" u="none" cap="none" strike="noStrike">
              <a:solidFill>
                <a:schemeClr val="dk1"/>
              </a:solidFill>
              <a:latin typeface="Arial"/>
              <a:ea typeface="Arial"/>
              <a:cs typeface="Arial"/>
              <a:sym typeface="Arial"/>
            </a:endParaRPr>
          </a:p>
        </p:txBody>
      </p:sp>
      <p:sp>
        <p:nvSpPr>
          <p:cNvPr id="259" name="Google Shape;259;p15"/>
          <p:cNvSpPr txBox="1"/>
          <p:nvPr/>
        </p:nvSpPr>
        <p:spPr>
          <a:xfrm>
            <a:off x="5878310" y="6907231"/>
            <a:ext cx="5357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400" u="none" cap="none" strike="noStrike">
                <a:solidFill>
                  <a:srgbClr val="000000"/>
                </a:solidFill>
                <a:latin typeface="Arial"/>
                <a:ea typeface="Arial"/>
                <a:cs typeface="Arial"/>
                <a:sym typeface="Arial"/>
              </a:rPr>
              <a:t>Source: </a:t>
            </a:r>
            <a:r>
              <a:rPr b="0" i="0" lang="en-IE" sz="1400" u="sng" cap="none" strike="noStrike">
                <a:solidFill>
                  <a:srgbClr val="000000"/>
                </a:solidFill>
                <a:latin typeface="Arial"/>
                <a:ea typeface="Arial"/>
                <a:cs typeface="Arial"/>
                <a:sym typeface="Arial"/>
                <a:hlinkClick r:id="rId3">
                  <a:extLst>
                    <a:ext uri="{A12FA001-AC4F-418D-AE19-62706E023703}">
                      <ahyp:hlinkClr val="tx"/>
                    </a:ext>
                  </a:extLst>
                </a:hlinkClick>
              </a:rPr>
              <a:t>https://socialenterprisetoolkit.ie/chapter-8-social-impact/</a:t>
            </a:r>
            <a:r>
              <a:rPr b="0" i="0" lang="en-IE" sz="1400" u="none" cap="none" strike="noStrike">
                <a:solidFill>
                  <a:srgbClr val="000000"/>
                </a:solidFill>
                <a:latin typeface="Arial"/>
                <a:ea typeface="Arial"/>
                <a:cs typeface="Arial"/>
                <a:sym typeface="Arial"/>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6"/>
          <p:cNvSpPr txBox="1"/>
          <p:nvPr>
            <p:ph type="title"/>
          </p:nvPr>
        </p:nvSpPr>
        <p:spPr>
          <a:xfrm>
            <a:off x="581193" y="1000316"/>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sz="2800"/>
              <a:t>Consider</a:t>
            </a:r>
            <a:r>
              <a:rPr b="1" lang="en-IE"/>
              <a:t> </a:t>
            </a:r>
            <a:r>
              <a:rPr b="1" lang="en-IE" sz="2800"/>
              <a:t>- trade-offs and unintended consequences</a:t>
            </a:r>
            <a:endParaRPr b="1"/>
          </a:p>
        </p:txBody>
      </p:sp>
      <p:sp>
        <p:nvSpPr>
          <p:cNvPr id="265" name="Google Shape;265;p16"/>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pic>
        <p:nvPicPr>
          <p:cNvPr id="266" name="Google Shape;266;p16"/>
          <p:cNvPicPr preferRelativeResize="0"/>
          <p:nvPr/>
        </p:nvPicPr>
        <p:blipFill rotWithShape="1">
          <a:blip r:embed="rId3">
            <a:alphaModFix/>
          </a:blip>
          <a:srcRect b="0" l="0" r="0" t="0"/>
          <a:stretch/>
        </p:blipFill>
        <p:spPr>
          <a:xfrm>
            <a:off x="4376424" y="2142700"/>
            <a:ext cx="5643467" cy="4430835"/>
          </a:xfrm>
          <a:prstGeom prst="rect">
            <a:avLst/>
          </a:prstGeom>
          <a:noFill/>
          <a:ln>
            <a:noFill/>
          </a:ln>
        </p:spPr>
      </p:pic>
      <p:pic>
        <p:nvPicPr>
          <p:cNvPr id="267" name="Google Shape;267;p16"/>
          <p:cNvPicPr preferRelativeResize="0"/>
          <p:nvPr/>
        </p:nvPicPr>
        <p:blipFill rotWithShape="1">
          <a:blip r:embed="rId4">
            <a:alphaModFix/>
          </a:blip>
          <a:srcRect b="0" l="0" r="0" t="0"/>
          <a:stretch/>
        </p:blipFill>
        <p:spPr>
          <a:xfrm>
            <a:off x="581191" y="2274434"/>
            <a:ext cx="3623101" cy="21210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7"/>
          <p:cNvSpPr txBox="1"/>
          <p:nvPr>
            <p:ph type="ctrTitle"/>
          </p:nvPr>
        </p:nvSpPr>
        <p:spPr>
          <a:xfrm>
            <a:off x="647481" y="1754691"/>
            <a:ext cx="6505409" cy="1771717"/>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3600"/>
              <a:buFont typeface="Arial"/>
              <a:buNone/>
            </a:pPr>
            <a:r>
              <a:rPr b="1" lang="en-IE"/>
              <a:t>Developing your own Impact Measurement Strategy</a:t>
            </a:r>
            <a:endParaRPr b="1"/>
          </a:p>
        </p:txBody>
      </p:sp>
      <p:sp>
        <p:nvSpPr>
          <p:cNvPr id="273" name="Google Shape;273;p17"/>
          <p:cNvSpPr txBox="1"/>
          <p:nvPr>
            <p:ph idx="12" type="sldNum"/>
          </p:nvPr>
        </p:nvSpPr>
        <p:spPr>
          <a:xfrm>
            <a:off x="10558300" y="6029781"/>
            <a:ext cx="101644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8"/>
          <p:cNvSpPr txBox="1"/>
          <p:nvPr>
            <p:ph type="title"/>
          </p:nvPr>
        </p:nvSpPr>
        <p:spPr>
          <a:xfrm>
            <a:off x="373022" y="767379"/>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a:t>5 step framework for impact measurement</a:t>
            </a:r>
            <a:endParaRPr b="1"/>
          </a:p>
        </p:txBody>
      </p:sp>
      <p:sp>
        <p:nvSpPr>
          <p:cNvPr id="280" name="Google Shape;280;p18"/>
          <p:cNvSpPr txBox="1"/>
          <p:nvPr>
            <p:ph idx="2" type="body"/>
          </p:nvPr>
        </p:nvSpPr>
        <p:spPr>
          <a:xfrm>
            <a:off x="5420139" y="1584328"/>
            <a:ext cx="6771861" cy="5127706"/>
          </a:xfrm>
          <a:prstGeom prst="rect">
            <a:avLst/>
          </a:prstGeom>
          <a:noFill/>
          <a:ln>
            <a:noFill/>
          </a:ln>
        </p:spPr>
        <p:txBody>
          <a:bodyPr anchorCtr="0" anchor="ctr" bIns="45700" lIns="91425" spcFirstLastPara="1" rIns="91425" wrap="square" tIns="45700">
            <a:normAutofit/>
          </a:bodyPr>
          <a:lstStyle/>
          <a:p>
            <a:pPr indent="-342900" lvl="0" marL="466344" rtl="0" algn="l">
              <a:lnSpc>
                <a:spcPct val="150000"/>
              </a:lnSpc>
              <a:spcBef>
                <a:spcPts val="360"/>
              </a:spcBef>
              <a:spcAft>
                <a:spcPts val="0"/>
              </a:spcAft>
              <a:buSzPts val="1656"/>
              <a:buFont typeface="Arial"/>
              <a:buAutoNum type="arabicPeriod"/>
            </a:pPr>
            <a:r>
              <a:rPr b="1" lang="en-IE" sz="1600"/>
              <a:t>Set objectives</a:t>
            </a:r>
            <a:r>
              <a:rPr lang="en-IE" sz="1600"/>
              <a:t>: what is your rationale for measuring impact? In the short term and long term.</a:t>
            </a:r>
            <a:endParaRPr/>
          </a:p>
          <a:p>
            <a:pPr indent="-342900" lvl="0" marL="466344" rtl="0" algn="l">
              <a:lnSpc>
                <a:spcPct val="150000"/>
              </a:lnSpc>
              <a:spcBef>
                <a:spcPts val="360"/>
              </a:spcBef>
              <a:spcAft>
                <a:spcPts val="0"/>
              </a:spcAft>
              <a:buSzPts val="1656"/>
              <a:buFont typeface="Arial"/>
              <a:buAutoNum type="arabicPeriod"/>
            </a:pPr>
            <a:r>
              <a:rPr b="1" lang="en-IE" sz="1600"/>
              <a:t>Analyse stakeholders: </a:t>
            </a:r>
            <a:r>
              <a:rPr lang="en-IE" sz="1600"/>
              <a:t>what impact information do different stakeholders need? Consider both internal and external stakeholders.</a:t>
            </a:r>
            <a:endParaRPr/>
          </a:p>
          <a:p>
            <a:pPr indent="-342900" lvl="0" marL="466344" rtl="0" algn="l">
              <a:lnSpc>
                <a:spcPct val="150000"/>
              </a:lnSpc>
              <a:spcBef>
                <a:spcPts val="360"/>
              </a:spcBef>
              <a:spcAft>
                <a:spcPts val="0"/>
              </a:spcAft>
              <a:buSzPts val="1656"/>
              <a:buFont typeface="Arial"/>
              <a:buAutoNum type="arabicPeriod"/>
            </a:pPr>
            <a:r>
              <a:rPr b="1" lang="en-IE" sz="1600"/>
              <a:t>Measuring results: </a:t>
            </a:r>
            <a:r>
              <a:rPr lang="en-IE" sz="1600"/>
              <a:t>what are the best ways to measure the impact you want? Keep it simple!</a:t>
            </a:r>
            <a:endParaRPr/>
          </a:p>
          <a:p>
            <a:pPr indent="-342900" lvl="0" marL="466344" rtl="0" algn="l">
              <a:lnSpc>
                <a:spcPct val="150000"/>
              </a:lnSpc>
              <a:spcBef>
                <a:spcPts val="360"/>
              </a:spcBef>
              <a:spcAft>
                <a:spcPts val="0"/>
              </a:spcAft>
              <a:buSzPts val="1656"/>
              <a:buFont typeface="Arial"/>
              <a:buAutoNum type="arabicPeriod"/>
            </a:pPr>
            <a:r>
              <a:rPr b="1" lang="en-IE" sz="1600"/>
              <a:t>Verifying and valuing impact</a:t>
            </a:r>
            <a:r>
              <a:rPr lang="en-IE" sz="1600"/>
              <a:t>: are you capturing meaningful impact information? Are you capturing real value? Double-check against your objectives. Update as relevant.</a:t>
            </a:r>
            <a:endParaRPr/>
          </a:p>
          <a:p>
            <a:pPr indent="-342900" lvl="0" marL="466344" rtl="0" algn="l">
              <a:lnSpc>
                <a:spcPct val="150000"/>
              </a:lnSpc>
              <a:spcBef>
                <a:spcPts val="360"/>
              </a:spcBef>
              <a:spcAft>
                <a:spcPts val="0"/>
              </a:spcAft>
              <a:buSzPts val="1656"/>
              <a:buFont typeface="Arial"/>
              <a:buAutoNum type="arabicPeriod"/>
            </a:pPr>
            <a:r>
              <a:rPr b="1" lang="en-IE" sz="1600"/>
              <a:t>Monitoring and reporting: </a:t>
            </a:r>
            <a:r>
              <a:rPr lang="en-IE" sz="1600"/>
              <a:t>Put in place a timely and transparent process of feedback back to stakeholders. Consider regulatory requirements e.g. CSRD</a:t>
            </a:r>
            <a:endParaRPr/>
          </a:p>
        </p:txBody>
      </p:sp>
      <p:sp>
        <p:nvSpPr>
          <p:cNvPr id="281" name="Google Shape;281;p18"/>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282" name="Google Shape;282;p18"/>
          <p:cNvSpPr txBox="1"/>
          <p:nvPr/>
        </p:nvSpPr>
        <p:spPr>
          <a:xfrm>
            <a:off x="351008" y="6396335"/>
            <a:ext cx="5174799"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IE" sz="1200" u="none" cap="none" strike="noStrike">
                <a:solidFill>
                  <a:srgbClr val="000000"/>
                </a:solidFill>
                <a:latin typeface="Arial"/>
                <a:ea typeface="Arial"/>
                <a:cs typeface="Arial"/>
                <a:sym typeface="Arial"/>
              </a:rPr>
              <a:t>                             Source: Adapted from </a:t>
            </a:r>
            <a:r>
              <a:rPr b="0" i="0" lang="en-IE" sz="1200" u="sng" cap="none" strike="noStrike">
                <a:solidFill>
                  <a:srgbClr val="000000"/>
                </a:solidFill>
                <a:latin typeface="Arial"/>
                <a:ea typeface="Arial"/>
                <a:cs typeface="Arial"/>
                <a:sym typeface="Arial"/>
                <a:hlinkClick r:id="rId3">
                  <a:extLst>
                    <a:ext uri="{A12FA001-AC4F-418D-AE19-62706E023703}">
                      <ahyp:hlinkClr val="tx"/>
                    </a:ext>
                  </a:extLst>
                </a:hlinkClick>
              </a:rPr>
              <a:t>Impact Europe</a:t>
            </a:r>
            <a:r>
              <a:rPr b="0" i="0" lang="en-IE" sz="1200" u="none" cap="none" strike="noStrike">
                <a:solidFill>
                  <a:srgbClr val="000000"/>
                </a:solidFill>
                <a:latin typeface="Arial"/>
                <a:ea typeface="Arial"/>
                <a:cs typeface="Arial"/>
                <a:sym typeface="Arial"/>
              </a:rPr>
              <a:t> (2024)</a:t>
            </a:r>
            <a:endParaRPr/>
          </a:p>
        </p:txBody>
      </p:sp>
      <p:grpSp>
        <p:nvGrpSpPr>
          <p:cNvPr id="283" name="Google Shape;283;p18"/>
          <p:cNvGrpSpPr/>
          <p:nvPr/>
        </p:nvGrpSpPr>
        <p:grpSpPr>
          <a:xfrm>
            <a:off x="409220" y="1840220"/>
            <a:ext cx="4807268" cy="4640980"/>
            <a:chOff x="309319" y="401"/>
            <a:chExt cx="4807268" cy="4640980"/>
          </a:xfrm>
        </p:grpSpPr>
        <p:sp>
          <p:nvSpPr>
            <p:cNvPr id="284" name="Google Shape;284;p18"/>
            <p:cNvSpPr/>
            <p:nvPr/>
          </p:nvSpPr>
          <p:spPr>
            <a:xfrm>
              <a:off x="2012195" y="401"/>
              <a:ext cx="1401516" cy="1401516"/>
            </a:xfrm>
            <a:prstGeom prst="ellipse">
              <a:avLst/>
            </a:prstGeom>
            <a:solidFill>
              <a:srgbClr val="008359"/>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txBox="1"/>
            <p:nvPr/>
          </p:nvSpPr>
          <p:spPr>
            <a:xfrm>
              <a:off x="2217442" y="205648"/>
              <a:ext cx="991022" cy="99102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IE" sz="1200" u="none" cap="none" strike="noStrike">
                  <a:solidFill>
                    <a:schemeClr val="lt1"/>
                  </a:solidFill>
                  <a:latin typeface="Arial"/>
                  <a:ea typeface="Arial"/>
                  <a:cs typeface="Arial"/>
                  <a:sym typeface="Arial"/>
                </a:rPr>
                <a:t>1. Setting Objectives</a:t>
              </a:r>
              <a:endParaRPr/>
            </a:p>
          </p:txBody>
        </p:sp>
        <p:sp>
          <p:nvSpPr>
            <p:cNvPr id="286" name="Google Shape;286;p18"/>
            <p:cNvSpPr/>
            <p:nvPr/>
          </p:nvSpPr>
          <p:spPr>
            <a:xfrm rot="2160000">
              <a:off x="3369467" y="1077058"/>
              <a:ext cx="372778" cy="473011"/>
            </a:xfrm>
            <a:prstGeom prst="rightArrow">
              <a:avLst>
                <a:gd fmla="val 60000" name="adj1"/>
                <a:gd fmla="val 50000" name="adj2"/>
              </a:avLst>
            </a:prstGeom>
            <a:solidFill>
              <a:srgbClr val="008B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8"/>
            <p:cNvSpPr txBox="1"/>
            <p:nvPr/>
          </p:nvSpPr>
          <p:spPr>
            <a:xfrm rot="2160000">
              <a:off x="3380146" y="1138793"/>
              <a:ext cx="260945" cy="28380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288" name="Google Shape;288;p18"/>
            <p:cNvSpPr/>
            <p:nvPr/>
          </p:nvSpPr>
          <p:spPr>
            <a:xfrm>
              <a:off x="3715071" y="1237613"/>
              <a:ext cx="1401516" cy="1401516"/>
            </a:xfrm>
            <a:prstGeom prst="ellipse">
              <a:avLst/>
            </a:prstGeom>
            <a:solidFill>
              <a:srgbClr val="10A470"/>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8"/>
            <p:cNvSpPr txBox="1"/>
            <p:nvPr/>
          </p:nvSpPr>
          <p:spPr>
            <a:xfrm>
              <a:off x="3920318" y="1442860"/>
              <a:ext cx="991022" cy="99102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IE" sz="1200" u="none" cap="none" strike="noStrike">
                  <a:solidFill>
                    <a:schemeClr val="lt1"/>
                  </a:solidFill>
                  <a:latin typeface="Arial"/>
                  <a:ea typeface="Arial"/>
                  <a:cs typeface="Arial"/>
                  <a:sym typeface="Arial"/>
                </a:rPr>
                <a:t>2. Analysing Stakeholders</a:t>
              </a:r>
              <a:endParaRPr/>
            </a:p>
          </p:txBody>
        </p:sp>
        <p:sp>
          <p:nvSpPr>
            <p:cNvPr id="290" name="Google Shape;290;p18"/>
            <p:cNvSpPr/>
            <p:nvPr/>
          </p:nvSpPr>
          <p:spPr>
            <a:xfrm rot="6396842">
              <a:off x="3937753" y="2693103"/>
              <a:ext cx="364622" cy="473011"/>
            </a:xfrm>
            <a:prstGeom prst="rightArrow">
              <a:avLst>
                <a:gd fmla="val 60000" name="adj1"/>
                <a:gd fmla="val 50000" name="adj2"/>
              </a:avLst>
            </a:prstGeom>
            <a:solidFill>
              <a:srgbClr val="11A9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txBox="1"/>
            <p:nvPr/>
          </p:nvSpPr>
          <p:spPr>
            <a:xfrm rot="-4403158">
              <a:off x="4008085" y="2735295"/>
              <a:ext cx="255235" cy="28380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292" name="Google Shape;292;p18"/>
            <p:cNvSpPr/>
            <p:nvPr/>
          </p:nvSpPr>
          <p:spPr>
            <a:xfrm>
              <a:off x="3117640" y="3239865"/>
              <a:ext cx="1401516" cy="1401516"/>
            </a:xfrm>
            <a:prstGeom prst="ellipse">
              <a:avLst/>
            </a:prstGeom>
            <a:solidFill>
              <a:srgbClr val="2CBB82"/>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
            <p:cNvSpPr txBox="1"/>
            <p:nvPr/>
          </p:nvSpPr>
          <p:spPr>
            <a:xfrm>
              <a:off x="3322887" y="3445112"/>
              <a:ext cx="991022" cy="99102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IE" sz="1200" u="none" cap="none" strike="noStrike">
                  <a:solidFill>
                    <a:schemeClr val="lt1"/>
                  </a:solidFill>
                  <a:latin typeface="Arial"/>
                  <a:ea typeface="Arial"/>
                  <a:cs typeface="Arial"/>
                  <a:sym typeface="Arial"/>
                </a:rPr>
                <a:t>3. Measuring Results</a:t>
              </a:r>
              <a:endParaRPr/>
            </a:p>
          </p:txBody>
        </p:sp>
        <p:sp>
          <p:nvSpPr>
            <p:cNvPr id="294" name="Google Shape;294;p18"/>
            <p:cNvSpPr/>
            <p:nvPr/>
          </p:nvSpPr>
          <p:spPr>
            <a:xfrm rot="-10799360">
              <a:off x="2550367" y="3703919"/>
              <a:ext cx="400872" cy="473011"/>
            </a:xfrm>
            <a:prstGeom prst="rightArrow">
              <a:avLst>
                <a:gd fmla="val 60000" name="adj1"/>
                <a:gd fmla="val 50000" name="adj2"/>
              </a:avLst>
            </a:prstGeom>
            <a:solidFill>
              <a:srgbClr val="2CBF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8"/>
            <p:cNvSpPr txBox="1"/>
            <p:nvPr/>
          </p:nvSpPr>
          <p:spPr>
            <a:xfrm rot="640">
              <a:off x="2670629" y="3798532"/>
              <a:ext cx="280610" cy="28380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296" name="Google Shape;296;p18"/>
            <p:cNvSpPr/>
            <p:nvPr/>
          </p:nvSpPr>
          <p:spPr>
            <a:xfrm>
              <a:off x="959760" y="3239464"/>
              <a:ext cx="1401516" cy="1401516"/>
            </a:xfrm>
            <a:prstGeom prst="ellipse">
              <a:avLst/>
            </a:prstGeom>
            <a:solidFill>
              <a:srgbClr val="5CBE92"/>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8"/>
            <p:cNvSpPr txBox="1"/>
            <p:nvPr/>
          </p:nvSpPr>
          <p:spPr>
            <a:xfrm>
              <a:off x="1165007" y="3444711"/>
              <a:ext cx="991022" cy="99102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IE" sz="1200" u="none" cap="none" strike="noStrike">
                  <a:solidFill>
                    <a:schemeClr val="lt1"/>
                  </a:solidFill>
                  <a:latin typeface="Arial"/>
                  <a:ea typeface="Arial"/>
                  <a:cs typeface="Arial"/>
                  <a:sym typeface="Arial"/>
                </a:rPr>
                <a:t>4. Verifying &amp; Measuring Impact</a:t>
              </a:r>
              <a:endParaRPr/>
            </a:p>
          </p:txBody>
        </p:sp>
        <p:sp>
          <p:nvSpPr>
            <p:cNvPr id="298" name="Google Shape;298;p18"/>
            <p:cNvSpPr/>
            <p:nvPr/>
          </p:nvSpPr>
          <p:spPr>
            <a:xfrm rot="-6480000">
              <a:off x="1152168" y="2712825"/>
              <a:ext cx="372778" cy="473011"/>
            </a:xfrm>
            <a:prstGeom prst="rightArrow">
              <a:avLst>
                <a:gd fmla="val 60000" name="adj1"/>
                <a:gd fmla="val 50000" name="adj2"/>
              </a:avLst>
            </a:prstGeom>
            <a:solidFill>
              <a:srgbClr val="5DBF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8"/>
            <p:cNvSpPr txBox="1"/>
            <p:nvPr/>
          </p:nvSpPr>
          <p:spPr>
            <a:xfrm rot="4320000">
              <a:off x="1225364" y="2860607"/>
              <a:ext cx="260945" cy="28380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300" name="Google Shape;300;p18"/>
            <p:cNvSpPr/>
            <p:nvPr/>
          </p:nvSpPr>
          <p:spPr>
            <a:xfrm>
              <a:off x="309319" y="1237613"/>
              <a:ext cx="1401516" cy="1401516"/>
            </a:xfrm>
            <a:prstGeom prst="ellipse">
              <a:avLst/>
            </a:prstGeom>
            <a:solidFill>
              <a:srgbClr val="92BBA7"/>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8"/>
            <p:cNvSpPr txBox="1"/>
            <p:nvPr/>
          </p:nvSpPr>
          <p:spPr>
            <a:xfrm>
              <a:off x="514566" y="1442860"/>
              <a:ext cx="991022" cy="99102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IE" sz="1200" u="none" cap="none" strike="noStrike">
                  <a:solidFill>
                    <a:schemeClr val="lt1"/>
                  </a:solidFill>
                  <a:latin typeface="Arial"/>
                  <a:ea typeface="Arial"/>
                  <a:cs typeface="Arial"/>
                  <a:sym typeface="Arial"/>
                </a:rPr>
                <a:t>5. Monitoring &amp; Reporting</a:t>
              </a:r>
              <a:endParaRPr/>
            </a:p>
          </p:txBody>
        </p:sp>
        <p:sp>
          <p:nvSpPr>
            <p:cNvPr id="302" name="Google Shape;302;p18"/>
            <p:cNvSpPr/>
            <p:nvPr/>
          </p:nvSpPr>
          <p:spPr>
            <a:xfrm rot="-2160000">
              <a:off x="1666590" y="1089460"/>
              <a:ext cx="372778" cy="473011"/>
            </a:xfrm>
            <a:prstGeom prst="rightArrow">
              <a:avLst>
                <a:gd fmla="val 60000" name="adj1"/>
                <a:gd fmla="val 50000" name="adj2"/>
              </a:avLst>
            </a:prstGeom>
            <a:solidFill>
              <a:srgbClr val="92BB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8"/>
            <p:cNvSpPr txBox="1"/>
            <p:nvPr/>
          </p:nvSpPr>
          <p:spPr>
            <a:xfrm rot="-2160000">
              <a:off x="1677269" y="1216929"/>
              <a:ext cx="260945" cy="28380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19"/>
          <p:cNvSpPr txBox="1"/>
          <p:nvPr>
            <p:ph type="title"/>
          </p:nvPr>
        </p:nvSpPr>
        <p:spPr>
          <a:xfrm>
            <a:off x="319936" y="930297"/>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sz="2800"/>
              <a:t>Objective for Measuring Impact</a:t>
            </a:r>
            <a:endParaRPr/>
          </a:p>
        </p:txBody>
      </p:sp>
      <p:sp>
        <p:nvSpPr>
          <p:cNvPr id="309" name="Google Shape;309;p19"/>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310" name="Google Shape;310;p19"/>
          <p:cNvSpPr txBox="1"/>
          <p:nvPr/>
        </p:nvSpPr>
        <p:spPr>
          <a:xfrm>
            <a:off x="319936" y="1647970"/>
            <a:ext cx="6345908" cy="5210030"/>
          </a:xfrm>
          <a:prstGeom prst="rect">
            <a:avLst/>
          </a:prstGeom>
          <a:solidFill>
            <a:schemeClr val="lt1"/>
          </a:solidFill>
          <a:ln>
            <a:noFill/>
          </a:ln>
        </p:spPr>
        <p:txBody>
          <a:bodyPr anchorCtr="0" anchor="ctr" bIns="45700" lIns="91425" spcFirstLastPara="1" rIns="91425" wrap="square" tIns="45700">
            <a:normAutofit fontScale="92500" lnSpcReduction="20000"/>
          </a:bodyPr>
          <a:lstStyle/>
          <a:p>
            <a:pPr indent="0" lvl="0" marL="123444" marR="0" rtl="0" algn="l">
              <a:lnSpc>
                <a:spcPct val="150000"/>
              </a:lnSpc>
              <a:spcBef>
                <a:spcPts val="360"/>
              </a:spcBef>
              <a:spcAft>
                <a:spcPts val="0"/>
              </a:spcAft>
              <a:buClr>
                <a:srgbClr val="00C897"/>
              </a:buClr>
              <a:buSzPct val="121764"/>
              <a:buFont typeface="Noto Sans Symbols"/>
              <a:buNone/>
            </a:pPr>
            <a:r>
              <a:rPr b="1" i="0" lang="en-IE" sz="1600" u="none" cap="none" strike="noStrike">
                <a:solidFill>
                  <a:schemeClr val="dk2"/>
                </a:solidFill>
                <a:latin typeface="Arial"/>
                <a:ea typeface="Arial"/>
                <a:cs typeface="Arial"/>
                <a:sym typeface="Arial"/>
              </a:rPr>
              <a:t>Example 1: Securing New Business</a:t>
            </a:r>
            <a:endParaRPr b="0" i="0" sz="1600" u="none" cap="none" strike="noStrike">
              <a:solidFill>
                <a:schemeClr val="dk2"/>
              </a:solidFill>
              <a:latin typeface="Arial"/>
              <a:ea typeface="Arial"/>
              <a:cs typeface="Arial"/>
              <a:sym typeface="Arial"/>
            </a:endParaRPr>
          </a:p>
          <a:p>
            <a:pPr indent="-322580" lvl="0" marL="457200" marR="0" rtl="0" algn="l">
              <a:lnSpc>
                <a:spcPct val="150000"/>
              </a:lnSpc>
              <a:spcBef>
                <a:spcPts val="360"/>
              </a:spcBef>
              <a:spcAft>
                <a:spcPts val="0"/>
              </a:spcAft>
              <a:buClr>
                <a:srgbClr val="00C897"/>
              </a:buClr>
              <a:buSzPct val="100000"/>
              <a:buFont typeface="Noto Sans Symbols"/>
              <a:buChar char="⮚"/>
            </a:pPr>
            <a:r>
              <a:rPr b="0" i="0" lang="en-IE" sz="1600" u="none" cap="none" strike="noStrike">
                <a:solidFill>
                  <a:schemeClr val="dk2"/>
                </a:solidFill>
                <a:latin typeface="Arial"/>
                <a:ea typeface="Arial"/>
                <a:cs typeface="Arial"/>
                <a:sym typeface="Arial"/>
              </a:rPr>
              <a:t>In Europe, more than 80% of NbS are funded by the public sector e.g. Sustainable Urban Drainage Systems, Nature Restoration etc</a:t>
            </a:r>
            <a:endParaRPr sz="1600"/>
          </a:p>
          <a:p>
            <a:pPr indent="-322580" lvl="0" marL="457200" marR="0" rtl="0" algn="l">
              <a:lnSpc>
                <a:spcPct val="150000"/>
              </a:lnSpc>
              <a:spcBef>
                <a:spcPts val="360"/>
              </a:spcBef>
              <a:spcAft>
                <a:spcPts val="0"/>
              </a:spcAft>
              <a:buClr>
                <a:srgbClr val="00C897"/>
              </a:buClr>
              <a:buSzPct val="100000"/>
              <a:buFont typeface="Noto Sans Symbols"/>
              <a:buChar char="⮚"/>
            </a:pPr>
            <a:r>
              <a:rPr b="0" i="0" lang="en-IE" sz="1600" u="sng" cap="none" strike="noStrike">
                <a:solidFill>
                  <a:schemeClr val="dk2"/>
                </a:solidFill>
                <a:latin typeface="Arial"/>
                <a:ea typeface="Arial"/>
                <a:cs typeface="Arial"/>
                <a:sym typeface="Arial"/>
              </a:rPr>
              <a:t>Stakeholder needs &amp; measurement data required</a:t>
            </a:r>
            <a:r>
              <a:rPr b="0" i="0" lang="en-IE" sz="1600" u="none" cap="none" strike="noStrike">
                <a:solidFill>
                  <a:schemeClr val="dk2"/>
                </a:solidFill>
                <a:latin typeface="Arial"/>
                <a:ea typeface="Arial"/>
                <a:cs typeface="Arial"/>
                <a:sym typeface="Arial"/>
              </a:rPr>
              <a:t>: In the public sector (and sometimes in the private sector), cost-benefit analysis (CBA) is a common tool used to make investment decisions. CBAs compare the capital expenditure (CAPEX) and operating expenses (OPEX) of different solutions with the potential benefits. E.g. investment in NbS v  conventional ‘grey’ infrastructure solutions.</a:t>
            </a:r>
            <a:endParaRPr sz="1600"/>
          </a:p>
          <a:p>
            <a:pPr indent="-322580" lvl="0" marL="457200" marR="0" rtl="0" algn="l">
              <a:lnSpc>
                <a:spcPct val="150000"/>
              </a:lnSpc>
              <a:spcBef>
                <a:spcPts val="360"/>
              </a:spcBef>
              <a:spcAft>
                <a:spcPts val="0"/>
              </a:spcAft>
              <a:buClr>
                <a:srgbClr val="00C897"/>
              </a:buClr>
              <a:buSzPct val="100000"/>
              <a:buFont typeface="Noto Sans Symbols"/>
              <a:buChar char="⮚"/>
            </a:pPr>
            <a:r>
              <a:rPr b="0" i="0" lang="en-IE" sz="1600" u="none" cap="none" strike="noStrike">
                <a:solidFill>
                  <a:schemeClr val="dk2"/>
                </a:solidFill>
                <a:latin typeface="Arial"/>
                <a:ea typeface="Arial"/>
                <a:cs typeface="Arial"/>
                <a:sym typeface="Arial"/>
              </a:rPr>
              <a:t>Nature-based enterprises delivering nature-based solutions need to be able to provide data on capital and operating expenses over time as well as data on impacts (benefits over time). Benefits may be social as well as environmental. </a:t>
            </a:r>
            <a:endParaRPr sz="1600"/>
          </a:p>
          <a:p>
            <a:pPr indent="-322580" lvl="0" marL="457200" marR="0" rtl="0" algn="l">
              <a:lnSpc>
                <a:spcPct val="150000"/>
              </a:lnSpc>
              <a:spcBef>
                <a:spcPts val="360"/>
              </a:spcBef>
              <a:spcAft>
                <a:spcPts val="0"/>
              </a:spcAft>
              <a:buClr>
                <a:srgbClr val="00C897"/>
              </a:buClr>
              <a:buSzPct val="100000"/>
              <a:buFont typeface="Noto Sans Symbols"/>
              <a:buChar char="⮚"/>
            </a:pPr>
            <a:r>
              <a:rPr b="0" i="0" lang="en-IE" sz="1600" u="none" cap="none" strike="noStrike">
                <a:solidFill>
                  <a:schemeClr val="dk2"/>
                </a:solidFill>
                <a:latin typeface="Arial"/>
                <a:ea typeface="Arial"/>
                <a:cs typeface="Arial"/>
                <a:sym typeface="Arial"/>
              </a:rPr>
              <a:t>New EU reporting (CSRD) means most large companies now have to report on social and environmental impact. They may request N</a:t>
            </a:r>
            <a:r>
              <a:rPr lang="en-IE" sz="1600">
                <a:solidFill>
                  <a:schemeClr val="dk2"/>
                </a:solidFill>
              </a:rPr>
              <a:t>b</a:t>
            </a:r>
            <a:r>
              <a:rPr b="0" i="0" lang="en-IE" sz="1600" u="none" cap="none" strike="noStrike">
                <a:solidFill>
                  <a:schemeClr val="dk2"/>
                </a:solidFill>
                <a:latin typeface="Arial"/>
                <a:ea typeface="Arial"/>
                <a:cs typeface="Arial"/>
                <a:sym typeface="Arial"/>
              </a:rPr>
              <a:t>Es to provide input into this reporting (see Impact Part II).</a:t>
            </a:r>
            <a:endParaRPr sz="1600"/>
          </a:p>
        </p:txBody>
      </p:sp>
      <p:sp>
        <p:nvSpPr>
          <p:cNvPr id="311" name="Google Shape;311;p19"/>
          <p:cNvSpPr txBox="1"/>
          <p:nvPr/>
        </p:nvSpPr>
        <p:spPr>
          <a:xfrm>
            <a:off x="10558299" y="6208410"/>
            <a:ext cx="1052510"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IE" sz="900" u="none" cap="none" strike="noStrike">
                <a:solidFill>
                  <a:srgbClr val="019266"/>
                </a:solidFill>
                <a:latin typeface="Gill Sans"/>
                <a:ea typeface="Gill Sans"/>
                <a:cs typeface="Gill Sans"/>
                <a:sym typeface="Gill Sans"/>
              </a:rPr>
              <a:t>‹#›</a:t>
            </a:fld>
            <a:endParaRPr b="0" i="0" sz="900" u="none" cap="none" strike="noStrike">
              <a:solidFill>
                <a:srgbClr val="019266"/>
              </a:solidFill>
              <a:latin typeface="Gill Sans"/>
              <a:ea typeface="Gill Sans"/>
              <a:cs typeface="Gill Sans"/>
              <a:sym typeface="Gill Sans"/>
            </a:endParaRPr>
          </a:p>
        </p:txBody>
      </p:sp>
      <p:sp>
        <p:nvSpPr>
          <p:cNvPr id="312" name="Google Shape;312;p19"/>
          <p:cNvSpPr txBox="1"/>
          <p:nvPr/>
        </p:nvSpPr>
        <p:spPr>
          <a:xfrm>
            <a:off x="-7560129" y="-2922814"/>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313" name="Google Shape;313;p19"/>
          <p:cNvPicPr preferRelativeResize="0"/>
          <p:nvPr/>
        </p:nvPicPr>
        <p:blipFill rotWithShape="1">
          <a:blip r:embed="rId3">
            <a:alphaModFix/>
          </a:blip>
          <a:srcRect b="0" l="0" r="0" t="0"/>
          <a:stretch/>
        </p:blipFill>
        <p:spPr>
          <a:xfrm>
            <a:off x="6877956" y="2299357"/>
            <a:ext cx="5123543" cy="3323951"/>
          </a:xfrm>
          <a:prstGeom prst="rect">
            <a:avLst/>
          </a:prstGeom>
          <a:noFill/>
          <a:ln>
            <a:noFill/>
          </a:ln>
        </p:spPr>
      </p:pic>
      <p:sp>
        <p:nvSpPr>
          <p:cNvPr id="314" name="Google Shape;314;p19"/>
          <p:cNvSpPr txBox="1"/>
          <p:nvPr/>
        </p:nvSpPr>
        <p:spPr>
          <a:xfrm>
            <a:off x="6884751" y="5834871"/>
            <a:ext cx="416498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200" u="none" cap="none" strike="noStrike">
                <a:solidFill>
                  <a:srgbClr val="000000"/>
                </a:solidFill>
                <a:latin typeface="Arial"/>
                <a:ea typeface="Arial"/>
                <a:cs typeface="Arial"/>
                <a:sym typeface="Arial"/>
              </a:rPr>
              <a:t>Source: Wishart et al. 2021, cited in </a:t>
            </a:r>
            <a:r>
              <a:rPr b="0" i="0" lang="en-IE" sz="1200" u="sng" cap="none" strike="noStrike">
                <a:solidFill>
                  <a:srgbClr val="000000"/>
                </a:solidFill>
                <a:latin typeface="Arial"/>
                <a:ea typeface="Arial"/>
                <a:cs typeface="Arial"/>
                <a:sym typeface="Arial"/>
                <a:hlinkClick r:id="rId4">
                  <a:extLst>
                    <a:ext uri="{A12FA001-AC4F-418D-AE19-62706E023703}">
                      <ahyp:hlinkClr val="tx"/>
                    </a:ext>
                  </a:extLst>
                </a:hlinkClick>
              </a:rPr>
              <a:t>https://openknowledge.worldbank.org/entities/publication/9ed5cb4b-78dc-42a4-b914-23d71cef24a2</a:t>
            </a:r>
            <a:r>
              <a:rPr b="0" i="0" lang="en-IE" sz="1200" u="none" cap="none" strike="noStrike">
                <a:solidFill>
                  <a:srgbClr val="000000"/>
                </a:solidFill>
                <a:latin typeface="Arial"/>
                <a:ea typeface="Arial"/>
                <a:cs typeface="Arial"/>
                <a:sym typeface="Arial"/>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32d742added_0_0"/>
          <p:cNvSpPr txBox="1"/>
          <p:nvPr>
            <p:ph type="title"/>
          </p:nvPr>
        </p:nvSpPr>
        <p:spPr>
          <a:xfrm>
            <a:off x="538201" y="0"/>
            <a:ext cx="10546500" cy="14976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r>
              <a:rPr b="1" lang="en-IE" sz="3020"/>
              <a:t>Learning Outcomes for this Learning Unit</a:t>
            </a:r>
            <a:endParaRPr b="1" sz="3020"/>
          </a:p>
        </p:txBody>
      </p:sp>
      <p:sp>
        <p:nvSpPr>
          <p:cNvPr id="145" name="Google Shape;145;g32d742added_0_0"/>
          <p:cNvSpPr txBox="1"/>
          <p:nvPr>
            <p:ph idx="12" type="sldNum"/>
          </p:nvPr>
        </p:nvSpPr>
        <p:spPr>
          <a:xfrm>
            <a:off x="10558299" y="6208411"/>
            <a:ext cx="1052400" cy="3651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rgbClr val="000000"/>
              </a:buClr>
              <a:buSzPts val="900"/>
              <a:buFont typeface="Arial"/>
              <a:buNone/>
            </a:pPr>
            <a:fld id="{00000000-1234-1234-1234-123412341234}" type="slidenum">
              <a:rPr lang="en-IE"/>
              <a:t>‹#›</a:t>
            </a:fld>
            <a:endParaRPr/>
          </a:p>
        </p:txBody>
      </p:sp>
      <p:sp>
        <p:nvSpPr>
          <p:cNvPr id="146" name="Google Shape;146;g32d742added_0_0"/>
          <p:cNvSpPr txBox="1"/>
          <p:nvPr/>
        </p:nvSpPr>
        <p:spPr>
          <a:xfrm>
            <a:off x="752700" y="2147200"/>
            <a:ext cx="9927000" cy="3007200"/>
          </a:xfrm>
          <a:prstGeom prst="rect">
            <a:avLst/>
          </a:prstGeom>
          <a:solidFill>
            <a:srgbClr val="F0FFD2"/>
          </a:solidFill>
          <a:ln>
            <a:noFill/>
          </a:ln>
        </p:spPr>
        <p:txBody>
          <a:bodyPr anchorCtr="0" anchor="t" bIns="91425" lIns="91425" spcFirstLastPara="1" rIns="91425" wrap="square" tIns="91425">
            <a:noAutofit/>
          </a:bodyPr>
          <a:lstStyle/>
          <a:p>
            <a:pPr indent="-295656" lvl="0" marL="457200" rtl="0" algn="l">
              <a:lnSpc>
                <a:spcPct val="150000"/>
              </a:lnSpc>
              <a:spcBef>
                <a:spcPts val="360"/>
              </a:spcBef>
              <a:spcAft>
                <a:spcPts val="0"/>
              </a:spcAft>
              <a:buClr>
                <a:schemeClr val="accent2"/>
              </a:buClr>
              <a:buSzPts val="1056"/>
              <a:buFont typeface="Noto Sans Symbols"/>
              <a:buChar char="•"/>
            </a:pPr>
            <a:r>
              <a:rPr lang="en-IE" sz="1800">
                <a:solidFill>
                  <a:schemeClr val="dk1"/>
                </a:solidFill>
              </a:rPr>
              <a:t>Understand the importance of measuring impact for NbEs, the challenges faced and the underlying terminology.  </a:t>
            </a:r>
            <a:endParaRPr sz="1800">
              <a:solidFill>
                <a:srgbClr val="7F7F7F"/>
              </a:solidFill>
            </a:endParaRPr>
          </a:p>
          <a:p>
            <a:pPr indent="-295656" lvl="0" marL="457200" rtl="0" algn="l">
              <a:lnSpc>
                <a:spcPct val="150000"/>
              </a:lnSpc>
              <a:spcBef>
                <a:spcPts val="360"/>
              </a:spcBef>
              <a:spcAft>
                <a:spcPts val="0"/>
              </a:spcAft>
              <a:buClr>
                <a:schemeClr val="accent2"/>
              </a:buClr>
              <a:buSzPts val="1056"/>
              <a:buFont typeface="Noto Sans Symbols"/>
              <a:buChar char="•"/>
            </a:pPr>
            <a:r>
              <a:rPr lang="en-IE" sz="1800">
                <a:solidFill>
                  <a:schemeClr val="dk1"/>
                </a:solidFill>
              </a:rPr>
              <a:t>Explore the different steps of a framework for measuring impact, learn about different impact indicators related to different measurement objectives and stakeholder needs.</a:t>
            </a:r>
            <a:endParaRPr sz="1800">
              <a:solidFill>
                <a:schemeClr val="dk1"/>
              </a:solidFill>
            </a:endParaRPr>
          </a:p>
          <a:p>
            <a:pPr indent="-295656" lvl="0" marL="457200" rtl="0" algn="l">
              <a:lnSpc>
                <a:spcPct val="150000"/>
              </a:lnSpc>
              <a:spcBef>
                <a:spcPts val="360"/>
              </a:spcBef>
              <a:spcAft>
                <a:spcPts val="0"/>
              </a:spcAft>
              <a:buClr>
                <a:schemeClr val="accent2"/>
              </a:buClr>
              <a:buSzPts val="1056"/>
              <a:buFont typeface="Noto Sans Symbols"/>
              <a:buChar char="•"/>
            </a:pPr>
            <a:r>
              <a:rPr lang="en-IE" sz="1800">
                <a:solidFill>
                  <a:schemeClr val="dk1"/>
                </a:solidFill>
              </a:rPr>
              <a:t>Analyse and apply the learning to develop an impact measurement strategy for your business.</a:t>
            </a:r>
            <a:endParaRPr sz="18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0"/>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320" name="Google Shape;320;p20"/>
          <p:cNvSpPr txBox="1"/>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IE" sz="900" u="none" cap="none" strike="noStrike">
                <a:solidFill>
                  <a:srgbClr val="019266"/>
                </a:solidFill>
                <a:latin typeface="Gill Sans"/>
                <a:ea typeface="Gill Sans"/>
                <a:cs typeface="Gill Sans"/>
                <a:sym typeface="Gill Sans"/>
              </a:rPr>
              <a:t>‹#›</a:t>
            </a:fld>
            <a:endParaRPr b="0" i="0" sz="900" u="none" cap="none" strike="noStrike">
              <a:solidFill>
                <a:srgbClr val="019266"/>
              </a:solidFill>
              <a:latin typeface="Gill Sans"/>
              <a:ea typeface="Gill Sans"/>
              <a:cs typeface="Gill Sans"/>
              <a:sym typeface="Gill Sans"/>
            </a:endParaRPr>
          </a:p>
        </p:txBody>
      </p:sp>
      <p:sp>
        <p:nvSpPr>
          <p:cNvPr id="321" name="Google Shape;321;p20"/>
          <p:cNvSpPr txBox="1"/>
          <p:nvPr/>
        </p:nvSpPr>
        <p:spPr>
          <a:xfrm>
            <a:off x="10558299" y="6208410"/>
            <a:ext cx="1052510" cy="365125"/>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IE" sz="900" u="none" cap="none" strike="noStrike">
                <a:solidFill>
                  <a:srgbClr val="019266"/>
                </a:solidFill>
                <a:latin typeface="Gill Sans"/>
                <a:ea typeface="Gill Sans"/>
                <a:cs typeface="Gill Sans"/>
                <a:sym typeface="Gill Sans"/>
              </a:rPr>
              <a:t>‹#›</a:t>
            </a:fld>
            <a:endParaRPr b="0" i="0" sz="900" u="none" cap="none" strike="noStrike">
              <a:solidFill>
                <a:srgbClr val="019266"/>
              </a:solidFill>
              <a:latin typeface="Gill Sans"/>
              <a:ea typeface="Gill Sans"/>
              <a:cs typeface="Gill Sans"/>
              <a:sym typeface="Gill Sans"/>
            </a:endParaRPr>
          </a:p>
        </p:txBody>
      </p:sp>
      <p:pic>
        <p:nvPicPr>
          <p:cNvPr id="322" name="Google Shape;322;p20"/>
          <p:cNvPicPr preferRelativeResize="0"/>
          <p:nvPr/>
        </p:nvPicPr>
        <p:blipFill rotWithShape="1">
          <a:blip r:embed="rId3">
            <a:alphaModFix/>
          </a:blip>
          <a:srcRect b="0" l="0" r="0" t="0"/>
          <a:stretch/>
        </p:blipFill>
        <p:spPr>
          <a:xfrm>
            <a:off x="410665" y="1747710"/>
            <a:ext cx="3689939" cy="4374498"/>
          </a:xfrm>
          <a:prstGeom prst="rect">
            <a:avLst/>
          </a:prstGeom>
          <a:noFill/>
          <a:ln>
            <a:noFill/>
          </a:ln>
        </p:spPr>
      </p:pic>
      <p:pic>
        <p:nvPicPr>
          <p:cNvPr id="323" name="Google Shape;323;p20"/>
          <p:cNvPicPr preferRelativeResize="0"/>
          <p:nvPr/>
        </p:nvPicPr>
        <p:blipFill rotWithShape="1">
          <a:blip r:embed="rId4">
            <a:alphaModFix/>
          </a:blip>
          <a:srcRect b="0" l="0" r="0" t="0"/>
          <a:stretch/>
        </p:blipFill>
        <p:spPr>
          <a:xfrm>
            <a:off x="3459762" y="815790"/>
            <a:ext cx="5272476" cy="621279"/>
          </a:xfrm>
          <a:prstGeom prst="rect">
            <a:avLst/>
          </a:prstGeom>
          <a:noFill/>
          <a:ln>
            <a:noFill/>
          </a:ln>
        </p:spPr>
      </p:pic>
      <p:pic>
        <p:nvPicPr>
          <p:cNvPr descr="GrowGreen logo" id="324" name="Google Shape;324;p20"/>
          <p:cNvPicPr preferRelativeResize="0"/>
          <p:nvPr/>
        </p:nvPicPr>
        <p:blipFill rotWithShape="1">
          <a:blip r:embed="rId5">
            <a:alphaModFix/>
          </a:blip>
          <a:srcRect b="0" l="0" r="0" t="0"/>
          <a:stretch/>
        </p:blipFill>
        <p:spPr>
          <a:xfrm>
            <a:off x="8821570" y="158257"/>
            <a:ext cx="2413000" cy="1231900"/>
          </a:xfrm>
          <a:prstGeom prst="rect">
            <a:avLst/>
          </a:prstGeom>
          <a:noFill/>
          <a:ln>
            <a:noFill/>
          </a:ln>
        </p:spPr>
      </p:pic>
      <p:pic>
        <p:nvPicPr>
          <p:cNvPr id="325" name="Google Shape;325;p20"/>
          <p:cNvPicPr preferRelativeResize="0"/>
          <p:nvPr/>
        </p:nvPicPr>
        <p:blipFill rotWithShape="1">
          <a:blip r:embed="rId6">
            <a:alphaModFix/>
          </a:blip>
          <a:srcRect b="0" l="0" r="0" t="0"/>
          <a:stretch/>
        </p:blipFill>
        <p:spPr>
          <a:xfrm>
            <a:off x="4100603" y="1747709"/>
            <a:ext cx="3589315" cy="3572850"/>
          </a:xfrm>
          <a:prstGeom prst="rect">
            <a:avLst/>
          </a:prstGeom>
          <a:noFill/>
          <a:ln>
            <a:noFill/>
          </a:ln>
        </p:spPr>
      </p:pic>
      <p:pic>
        <p:nvPicPr>
          <p:cNvPr id="326" name="Google Shape;326;p20"/>
          <p:cNvPicPr preferRelativeResize="0"/>
          <p:nvPr/>
        </p:nvPicPr>
        <p:blipFill rotWithShape="1">
          <a:blip r:embed="rId7">
            <a:alphaModFix/>
          </a:blip>
          <a:srcRect b="0" l="0" r="0" t="0"/>
          <a:stretch/>
        </p:blipFill>
        <p:spPr>
          <a:xfrm>
            <a:off x="7891298" y="2530833"/>
            <a:ext cx="3707863" cy="2789726"/>
          </a:xfrm>
          <a:prstGeom prst="rect">
            <a:avLst/>
          </a:prstGeom>
          <a:noFill/>
          <a:ln>
            <a:noFill/>
          </a:ln>
        </p:spPr>
      </p:pic>
      <p:sp>
        <p:nvSpPr>
          <p:cNvPr id="327" name="Google Shape;327;p20"/>
          <p:cNvSpPr txBox="1"/>
          <p:nvPr/>
        </p:nvSpPr>
        <p:spPr>
          <a:xfrm>
            <a:off x="2158251" y="5398218"/>
            <a:ext cx="8912519"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200" u="sng" cap="none" strike="noStrike">
                <a:solidFill>
                  <a:srgbClr val="000000"/>
                </a:solidFill>
                <a:latin typeface="Arial"/>
                <a:ea typeface="Arial"/>
                <a:cs typeface="Arial"/>
                <a:sym typeface="Arial"/>
                <a:hlinkClick r:id="rId8">
                  <a:extLst>
                    <a:ext uri="{A12FA001-AC4F-418D-AE19-62706E023703}">
                      <ahyp:hlinkClr val="tx"/>
                    </a:ext>
                  </a:extLst>
                </a:hlinkClick>
              </a:rPr>
              <a:t>https://growgreenproject.eu/nbs-benefit-calculator/#:~:text=This%20prototype%20tool%20attempts%20to,quantified%20automatically%20by%20the%20calculator</a:t>
            </a:r>
            <a:r>
              <a:rPr b="0" i="0" lang="en-IE" sz="1200" u="none" cap="none" strike="noStrike">
                <a:solidFill>
                  <a:srgbClr val="000000"/>
                </a:solidFill>
                <a:latin typeface="Arial"/>
                <a:ea typeface="Arial"/>
                <a:cs typeface="Arial"/>
                <a:sym typeface="Arial"/>
              </a:rPr>
              <a:t>. </a:t>
            </a:r>
            <a:endParaRPr/>
          </a:p>
        </p:txBody>
      </p:sp>
      <p:sp>
        <p:nvSpPr>
          <p:cNvPr id="328" name="Google Shape;328;p20"/>
          <p:cNvSpPr txBox="1"/>
          <p:nvPr/>
        </p:nvSpPr>
        <p:spPr>
          <a:xfrm>
            <a:off x="410665" y="6169042"/>
            <a:ext cx="11370671" cy="461665"/>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IE" sz="2400" u="none" cap="none" strike="noStrike">
                <a:solidFill>
                  <a:schemeClr val="lt1"/>
                </a:solidFill>
                <a:latin typeface="Arial"/>
                <a:ea typeface="Arial"/>
                <a:cs typeface="Arial"/>
                <a:sym typeface="Arial"/>
              </a:rPr>
              <a:t>Can you capture this level of impact data for your business activities?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1"/>
          <p:cNvSpPr txBox="1"/>
          <p:nvPr>
            <p:ph type="title"/>
          </p:nvPr>
        </p:nvSpPr>
        <p:spPr>
          <a:xfrm>
            <a:off x="581193" y="1006454"/>
            <a:ext cx="11029616" cy="71153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r>
              <a:rPr b="1" lang="en-IE" sz="3020"/>
              <a:t>Objective for Measuring Impact</a:t>
            </a:r>
            <a:endParaRPr b="1" sz="3020"/>
          </a:p>
        </p:txBody>
      </p:sp>
      <p:sp>
        <p:nvSpPr>
          <p:cNvPr id="335" name="Google Shape;335;p21"/>
          <p:cNvSpPr txBox="1"/>
          <p:nvPr>
            <p:ph idx="2" type="body"/>
          </p:nvPr>
        </p:nvSpPr>
        <p:spPr>
          <a:xfrm>
            <a:off x="581194" y="1929050"/>
            <a:ext cx="10563900" cy="4068300"/>
          </a:xfrm>
          <a:prstGeom prst="rect">
            <a:avLst/>
          </a:prstGeom>
          <a:noFill/>
          <a:ln>
            <a:noFill/>
          </a:ln>
        </p:spPr>
        <p:txBody>
          <a:bodyPr anchorCtr="0" anchor="t" bIns="45700" lIns="91425" spcFirstLastPara="1" rIns="91425" wrap="square" tIns="45700">
            <a:normAutofit fontScale="92500" lnSpcReduction="20000"/>
          </a:bodyPr>
          <a:lstStyle/>
          <a:p>
            <a:pPr indent="0" lvl="0" marL="123444" rtl="0" algn="l">
              <a:lnSpc>
                <a:spcPct val="150000"/>
              </a:lnSpc>
              <a:spcBef>
                <a:spcPts val="360"/>
              </a:spcBef>
              <a:spcAft>
                <a:spcPts val="0"/>
              </a:spcAft>
              <a:buSzPct val="99459"/>
              <a:buNone/>
            </a:pPr>
            <a:r>
              <a:rPr b="1" lang="en-IE"/>
              <a:t>Example 2: Secure Financing</a:t>
            </a:r>
            <a:endParaRPr/>
          </a:p>
          <a:p>
            <a:pPr indent="-333756" lvl="0" marL="457200" rtl="0" algn="l">
              <a:lnSpc>
                <a:spcPct val="150000"/>
              </a:lnSpc>
              <a:spcBef>
                <a:spcPts val="360"/>
              </a:spcBef>
              <a:spcAft>
                <a:spcPts val="0"/>
              </a:spcAft>
              <a:buSzPct val="99459"/>
              <a:buFont typeface="Noto Sans Symbols"/>
              <a:buChar char="⮚"/>
            </a:pPr>
            <a:r>
              <a:rPr lang="en-IE" u="sng"/>
              <a:t>Stakeholder needs and measurement requirements</a:t>
            </a:r>
            <a:r>
              <a:rPr lang="en-IE"/>
              <a:t>: Investors in your business, including public sector funding agencies and/or grant awarding bodies, want to know what return on investment they will see.</a:t>
            </a:r>
            <a:endParaRPr/>
          </a:p>
          <a:p>
            <a:pPr indent="-333756" lvl="0" marL="457200" rtl="0" algn="l">
              <a:lnSpc>
                <a:spcPct val="150000"/>
              </a:lnSpc>
              <a:spcBef>
                <a:spcPts val="360"/>
              </a:spcBef>
              <a:spcAft>
                <a:spcPts val="0"/>
              </a:spcAft>
              <a:buSzPct val="99459"/>
              <a:buFont typeface="Noto Sans Symbols"/>
              <a:buChar char="⮚"/>
            </a:pPr>
            <a:r>
              <a:rPr lang="en-IE"/>
              <a:t>Private sector investors, including impact investors, often want to see monetary return on investment (RoI). Non-monetary impact indicators may be of varying levels of importance. </a:t>
            </a:r>
            <a:endParaRPr/>
          </a:p>
          <a:p>
            <a:pPr indent="-333756" lvl="0" marL="457200" rtl="0" algn="l">
              <a:lnSpc>
                <a:spcPct val="150000"/>
              </a:lnSpc>
              <a:spcBef>
                <a:spcPts val="360"/>
              </a:spcBef>
              <a:spcAft>
                <a:spcPts val="0"/>
              </a:spcAft>
              <a:buSzPct val="99459"/>
              <a:buFont typeface="Noto Sans Symbols"/>
              <a:buChar char="⮚"/>
            </a:pPr>
            <a:r>
              <a:rPr lang="en-IE"/>
              <a:t>In Europe, the EU Sustainable Finance Taxonomy may influence investment decisions in particular by financial institutions and banks.</a:t>
            </a:r>
            <a:endParaRPr/>
          </a:p>
          <a:p>
            <a:pPr indent="-333756" lvl="0" marL="457200" rtl="0" algn="l">
              <a:lnSpc>
                <a:spcPct val="150000"/>
              </a:lnSpc>
              <a:spcBef>
                <a:spcPts val="360"/>
              </a:spcBef>
              <a:spcAft>
                <a:spcPts val="0"/>
              </a:spcAft>
              <a:buSzPct val="99459"/>
              <a:buFont typeface="Noto Sans Symbols"/>
              <a:buChar char="⮚"/>
            </a:pPr>
            <a:r>
              <a:rPr lang="en-IE"/>
              <a:t>Public sector investors, including grant awarding bodies, may be interested in monetary RoI but they may also be interested in Social Return on Investment (SRoI).  </a:t>
            </a:r>
            <a:endParaRPr/>
          </a:p>
          <a:p>
            <a:pPr indent="-333756" lvl="0" marL="457200" rtl="0" algn="l">
              <a:lnSpc>
                <a:spcPct val="150000"/>
              </a:lnSpc>
              <a:spcBef>
                <a:spcPts val="360"/>
              </a:spcBef>
              <a:spcAft>
                <a:spcPts val="0"/>
              </a:spcAft>
              <a:buSzPct val="99459"/>
              <a:buFont typeface="Noto Sans Symbols"/>
              <a:buChar char="⮚"/>
            </a:pPr>
            <a:r>
              <a:rPr lang="en-IE"/>
              <a:t>While most large companies in the EU have reporting requirements (CSRD).</a:t>
            </a:r>
            <a:endParaRPr/>
          </a:p>
          <a:p>
            <a:pPr indent="-228600" lvl="0" marL="457200" rtl="0" algn="l">
              <a:lnSpc>
                <a:spcPct val="150000"/>
              </a:lnSpc>
              <a:spcBef>
                <a:spcPts val="360"/>
              </a:spcBef>
              <a:spcAft>
                <a:spcPts val="0"/>
              </a:spcAft>
              <a:buSzPct val="99459"/>
              <a:buFont typeface="Noto Sans Symbols"/>
              <a:buNone/>
            </a:pPr>
            <a:r>
              <a:t/>
            </a:r>
            <a:endParaRPr/>
          </a:p>
        </p:txBody>
      </p:sp>
      <p:sp>
        <p:nvSpPr>
          <p:cNvPr id="336" name="Google Shape;336;p21"/>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2"/>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342" name="Google Shape;342;p22"/>
          <p:cNvSpPr txBox="1"/>
          <p:nvPr>
            <p:ph type="title"/>
          </p:nvPr>
        </p:nvSpPr>
        <p:spPr>
          <a:xfrm>
            <a:off x="2743821" y="103673"/>
            <a:ext cx="11029616" cy="71767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r>
              <a:rPr b="1" lang="en-IE" sz="3020"/>
              <a:t>EU Sustainable Finance Taxonomy Q&amp;A</a:t>
            </a:r>
            <a:endParaRPr b="1" sz="3020"/>
          </a:p>
        </p:txBody>
      </p:sp>
      <p:sp>
        <p:nvSpPr>
          <p:cNvPr id="343" name="Google Shape;343;p22"/>
          <p:cNvSpPr txBox="1"/>
          <p:nvPr/>
        </p:nvSpPr>
        <p:spPr>
          <a:xfrm>
            <a:off x="232538" y="1029198"/>
            <a:ext cx="11726923" cy="5735748"/>
          </a:xfrm>
          <a:prstGeom prst="rect">
            <a:avLst/>
          </a:prstGeom>
          <a:solidFill>
            <a:srgbClr val="E6F6ED"/>
          </a:solidFill>
          <a:ln>
            <a:noFill/>
          </a:ln>
        </p:spPr>
        <p:txBody>
          <a:bodyPr anchorCtr="0" anchor="t" bIns="45700" lIns="91425" spcFirstLastPara="1" rIns="91425" wrap="square" tIns="45700">
            <a:noAutofit/>
          </a:bodyPr>
          <a:lstStyle/>
          <a:p>
            <a:pPr indent="-447675" lvl="0" marL="635000" marR="0" rtl="0" algn="l">
              <a:lnSpc>
                <a:spcPct val="150000"/>
              </a:lnSpc>
              <a:spcBef>
                <a:spcPts val="360"/>
              </a:spcBef>
              <a:spcAft>
                <a:spcPts val="0"/>
              </a:spcAft>
              <a:buClr>
                <a:srgbClr val="00C897"/>
              </a:buClr>
              <a:buSzPts val="1400"/>
              <a:buFont typeface="Arial"/>
              <a:buAutoNum type="arabicPeriod"/>
            </a:pPr>
            <a:r>
              <a:rPr b="1" i="0" lang="en-IE" sz="1400" u="none" cap="none" strike="noStrike">
                <a:solidFill>
                  <a:schemeClr val="dk1"/>
                </a:solidFill>
                <a:latin typeface="Arial"/>
                <a:ea typeface="Arial"/>
                <a:cs typeface="Arial"/>
                <a:sym typeface="Arial"/>
              </a:rPr>
              <a:t>What is it? </a:t>
            </a:r>
            <a:r>
              <a:rPr b="0" i="0" lang="en-IE" sz="1400" u="none" cap="none" strike="noStrike">
                <a:solidFill>
                  <a:srgbClr val="26324B"/>
                </a:solidFill>
                <a:latin typeface="arial"/>
                <a:ea typeface="arial"/>
                <a:cs typeface="arial"/>
                <a:sym typeface="arial"/>
              </a:rPr>
              <a:t>The EU Taxonomy </a:t>
            </a:r>
            <a:r>
              <a:rPr b="0" i="0" lang="en-IE" sz="1400" u="none" cap="none" strike="noStrike">
                <a:solidFill>
                  <a:schemeClr val="dk1"/>
                </a:solidFill>
                <a:latin typeface="Arial"/>
                <a:ea typeface="Arial"/>
                <a:cs typeface="Arial"/>
                <a:sym typeface="Arial"/>
              </a:rPr>
              <a:t>helps to reduce green-washing </a:t>
            </a:r>
            <a:r>
              <a:rPr b="0" i="0" lang="en-IE" sz="1400" u="none" cap="none" strike="noStrike">
                <a:solidFill>
                  <a:srgbClr val="26324B"/>
                </a:solidFill>
                <a:latin typeface="arial"/>
                <a:ea typeface="arial"/>
                <a:cs typeface="arial"/>
                <a:sym typeface="arial"/>
              </a:rPr>
              <a:t> by directing investments toward activities that are aligned with the EU goal for just transition to a net zero, nature positive economy by 2050. </a:t>
            </a:r>
            <a:endParaRPr/>
          </a:p>
          <a:p>
            <a:pPr indent="-447675" lvl="0" marL="635000" marR="0" rtl="0" algn="l">
              <a:lnSpc>
                <a:spcPct val="150000"/>
              </a:lnSpc>
              <a:spcBef>
                <a:spcPts val="360"/>
              </a:spcBef>
              <a:spcAft>
                <a:spcPts val="0"/>
              </a:spcAft>
              <a:buClr>
                <a:srgbClr val="00C897"/>
              </a:buClr>
              <a:buSzPts val="1400"/>
              <a:buFont typeface="Arial"/>
              <a:buAutoNum type="arabicPeriod"/>
            </a:pPr>
            <a:r>
              <a:rPr b="1" i="0" lang="en-IE" sz="1400" u="none" cap="none" strike="noStrike">
                <a:solidFill>
                  <a:schemeClr val="dk1"/>
                </a:solidFill>
                <a:latin typeface="Arial"/>
                <a:ea typeface="Arial"/>
                <a:cs typeface="Arial"/>
                <a:sym typeface="Arial"/>
              </a:rPr>
              <a:t>How does it work?</a:t>
            </a:r>
            <a:r>
              <a:rPr b="1" i="0" lang="en-IE" sz="1400" u="none" cap="none" strike="noStrike">
                <a:solidFill>
                  <a:srgbClr val="26324B"/>
                </a:solidFill>
                <a:latin typeface="arial"/>
                <a:ea typeface="arial"/>
                <a:cs typeface="arial"/>
                <a:sym typeface="arial"/>
              </a:rPr>
              <a:t> </a:t>
            </a:r>
            <a:r>
              <a:rPr b="0" i="0" lang="en-IE" sz="1400" u="none" cap="none" strike="noStrike">
                <a:solidFill>
                  <a:srgbClr val="26324B"/>
                </a:solidFill>
                <a:latin typeface="arial"/>
                <a:ea typeface="arial"/>
                <a:cs typeface="arial"/>
                <a:sym typeface="arial"/>
              </a:rPr>
              <a:t>It is a classification system that defines criteria for economic activities that are aligned with EU sustainability goals. Protection and restoration of biodiversity and ecosystems is one of the six objectives of the Taxonomy. Conservation including restoration of habitats, ecosystems and species is an economic activity aligned with the Taxonomy. Investment in any other activity aligned with the Taxonomy, for example in circular economy, must show they Do No Significant Harm (DNSH) to Biodiversity and Ecosystems.</a:t>
            </a:r>
            <a:endParaRPr/>
          </a:p>
          <a:p>
            <a:pPr indent="-447675" lvl="0" marL="635000" marR="0" rtl="0" algn="l">
              <a:lnSpc>
                <a:spcPct val="150000"/>
              </a:lnSpc>
              <a:spcBef>
                <a:spcPts val="360"/>
              </a:spcBef>
              <a:spcAft>
                <a:spcPts val="0"/>
              </a:spcAft>
              <a:buClr>
                <a:srgbClr val="00C897"/>
              </a:buClr>
              <a:buSzPts val="1400"/>
              <a:buFont typeface="Arial"/>
              <a:buAutoNum type="arabicPeriod"/>
            </a:pPr>
            <a:r>
              <a:rPr b="1" i="0" lang="en-IE" sz="1400" u="none" cap="none" strike="noStrike">
                <a:solidFill>
                  <a:schemeClr val="dk1"/>
                </a:solidFill>
                <a:latin typeface="Arial"/>
                <a:ea typeface="Arial"/>
                <a:cs typeface="Arial"/>
                <a:sym typeface="Arial"/>
              </a:rPr>
              <a:t>How is it operationalised in investment decisions? </a:t>
            </a:r>
            <a:endParaRPr/>
          </a:p>
          <a:p>
            <a:pPr indent="-447675" lvl="2" marL="1092200" marR="0" rtl="0" algn="l">
              <a:lnSpc>
                <a:spcPct val="150000"/>
              </a:lnSpc>
              <a:spcBef>
                <a:spcPts val="360"/>
              </a:spcBef>
              <a:spcAft>
                <a:spcPts val="0"/>
              </a:spcAft>
              <a:buClr>
                <a:srgbClr val="00C897"/>
              </a:buClr>
              <a:buSzPts val="1400"/>
              <a:buFont typeface="Noto Sans Symbols"/>
              <a:buChar char="⮚"/>
            </a:pPr>
            <a:r>
              <a:rPr b="0" i="0" lang="en-IE" sz="1400" u="none" cap="none" strike="noStrike">
                <a:solidFill>
                  <a:srgbClr val="26324B"/>
                </a:solidFill>
                <a:latin typeface="arial"/>
                <a:ea typeface="arial"/>
                <a:cs typeface="arial"/>
                <a:sym typeface="arial"/>
              </a:rPr>
              <a:t>Since 2023, large companies have to report on how their investments are aligned with the taxonomy. While investments meeting the Taxonomy criteria are still low (only 20% of investments were aligned in 2023), reporting shows an increase in taxonomy related investments each year. The highest investments are by utility companies. </a:t>
            </a:r>
            <a:endParaRPr/>
          </a:p>
          <a:p>
            <a:pPr indent="-447675" lvl="2" marL="1092200" marR="0" rtl="0" algn="l">
              <a:lnSpc>
                <a:spcPct val="150000"/>
              </a:lnSpc>
              <a:spcBef>
                <a:spcPts val="360"/>
              </a:spcBef>
              <a:spcAft>
                <a:spcPts val="0"/>
              </a:spcAft>
              <a:buClr>
                <a:srgbClr val="00C897"/>
              </a:buClr>
              <a:buSzPts val="1400"/>
              <a:buFont typeface="Noto Sans Symbols"/>
              <a:buChar char="⮚"/>
            </a:pPr>
            <a:r>
              <a:rPr b="0" i="0" lang="en-IE" sz="1400" u="none" cap="none" strike="noStrike">
                <a:solidFill>
                  <a:srgbClr val="26324B"/>
                </a:solidFill>
                <a:latin typeface="arial"/>
                <a:ea typeface="arial"/>
                <a:cs typeface="arial"/>
                <a:sym typeface="arial"/>
              </a:rPr>
              <a:t>Financial institutions are using the Taxonomy. In 2023, 90% of green bonds issued by EU public actors referenced the EU Taxonomy to illustrate their commitment of using the raised funds for green projects.</a:t>
            </a:r>
            <a:endParaRPr/>
          </a:p>
          <a:p>
            <a:pPr indent="-447675" lvl="2" marL="1092200" marR="0" rtl="0" algn="l">
              <a:lnSpc>
                <a:spcPct val="150000"/>
              </a:lnSpc>
              <a:spcBef>
                <a:spcPts val="360"/>
              </a:spcBef>
              <a:spcAft>
                <a:spcPts val="0"/>
              </a:spcAft>
              <a:buClr>
                <a:srgbClr val="00C897"/>
              </a:buClr>
              <a:buSzPts val="1400"/>
              <a:buFont typeface="Noto Sans Symbols"/>
              <a:buChar char="⮚"/>
            </a:pPr>
            <a:r>
              <a:rPr b="0" i="0" lang="en-IE" sz="1400" u="none" cap="none" strike="noStrike">
                <a:solidFill>
                  <a:srgbClr val="26324B"/>
                </a:solidFill>
                <a:latin typeface="arial"/>
                <a:ea typeface="arial"/>
                <a:cs typeface="arial"/>
                <a:sym typeface="arial"/>
              </a:rPr>
              <a:t>Banks are also using the EU Taxonomy in their lending strategies and to assess companies’ investment plans. </a:t>
            </a:r>
            <a:endParaRPr b="1" i="0" sz="1400" u="none" cap="none" strike="noStrike">
              <a:solidFill>
                <a:schemeClr val="dk1"/>
              </a:solidFill>
              <a:latin typeface="Arial"/>
              <a:ea typeface="Arial"/>
              <a:cs typeface="Arial"/>
              <a:sym typeface="Arial"/>
            </a:endParaRPr>
          </a:p>
          <a:p>
            <a:pPr indent="-447675" lvl="0" marL="635000" marR="0" rtl="0" algn="l">
              <a:lnSpc>
                <a:spcPct val="150000"/>
              </a:lnSpc>
              <a:spcBef>
                <a:spcPts val="360"/>
              </a:spcBef>
              <a:spcAft>
                <a:spcPts val="0"/>
              </a:spcAft>
              <a:buClr>
                <a:srgbClr val="00C897"/>
              </a:buClr>
              <a:buSzPts val="1400"/>
              <a:buFont typeface="Arial"/>
              <a:buAutoNum type="arabicPeriod"/>
            </a:pPr>
            <a:r>
              <a:rPr b="1" i="0" lang="en-IE" sz="1400" u="none" cap="none" strike="noStrike">
                <a:solidFill>
                  <a:schemeClr val="dk1"/>
                </a:solidFill>
                <a:latin typeface="Arial"/>
                <a:ea typeface="Arial"/>
                <a:cs typeface="Arial"/>
                <a:sym typeface="Arial"/>
              </a:rPr>
              <a:t>What does this mean for investment in Nature-Based Enterprises? </a:t>
            </a:r>
            <a:r>
              <a:rPr b="0" i="0" lang="en-IE" sz="1400" u="none" cap="none" strike="noStrike">
                <a:solidFill>
                  <a:srgbClr val="26324B"/>
                </a:solidFill>
                <a:latin typeface="arial"/>
                <a:ea typeface="arial"/>
                <a:cs typeface="arial"/>
                <a:sym typeface="arial"/>
              </a:rPr>
              <a:t>Nature-based enterprises are well placed to secure investment from banks and financial institutions if they can show their activities and outcomes (impact) are aligned with the EU Taxonomy criteria</a:t>
            </a:r>
            <a:r>
              <a:rPr b="0" i="0" lang="en-IE" sz="1400" u="none" cap="none" strike="noStrike">
                <a:solidFill>
                  <a:schemeClr val="dk1"/>
                </a:solidFill>
                <a:latin typeface="Arial"/>
                <a:ea typeface="Arial"/>
                <a:cs typeface="Arial"/>
                <a:sym typeface="Arial"/>
              </a:rPr>
              <a:t>.</a:t>
            </a:r>
            <a:endParaRPr/>
          </a:p>
          <a:p>
            <a:pPr indent="0" lvl="0" marL="357188" marR="0" rtl="0" algn="l">
              <a:lnSpc>
                <a:spcPct val="150000"/>
              </a:lnSpc>
              <a:spcBef>
                <a:spcPts val="360"/>
              </a:spcBef>
              <a:spcAft>
                <a:spcPts val="0"/>
              </a:spcAft>
              <a:buClr>
                <a:srgbClr val="00C897"/>
              </a:buClr>
              <a:buSzPts val="1600"/>
              <a:buFont typeface="Noto Sans Symbols"/>
              <a:buNone/>
            </a:pPr>
            <a:r>
              <a:t/>
            </a:r>
            <a:endParaRPr b="0" i="0" sz="1600" u="none" cap="none" strike="noStrike">
              <a:solidFill>
                <a:schemeClr val="dk1"/>
              </a:solidFill>
              <a:latin typeface="Arial"/>
              <a:ea typeface="Arial"/>
              <a:cs typeface="Arial"/>
              <a:sym typeface="Arial"/>
            </a:endParaRPr>
          </a:p>
        </p:txBody>
      </p:sp>
      <p:sp>
        <p:nvSpPr>
          <p:cNvPr id="344" name="Google Shape;344;p22"/>
          <p:cNvSpPr txBox="1"/>
          <p:nvPr/>
        </p:nvSpPr>
        <p:spPr>
          <a:xfrm>
            <a:off x="421224" y="6233734"/>
            <a:ext cx="1153823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100" u="none" cap="none" strike="noStrike">
                <a:solidFill>
                  <a:srgbClr val="000000"/>
                </a:solidFill>
                <a:latin typeface="Arial"/>
                <a:ea typeface="Arial"/>
                <a:cs typeface="Arial"/>
                <a:sym typeface="Arial"/>
              </a:rPr>
              <a:t>Source: </a:t>
            </a:r>
            <a:r>
              <a:rPr b="0" i="0" lang="en-IE" sz="1100" u="sng" cap="none" strike="noStrike">
                <a:solidFill>
                  <a:srgbClr val="000000"/>
                </a:solidFill>
                <a:latin typeface="Arial"/>
                <a:ea typeface="Arial"/>
                <a:cs typeface="Arial"/>
                <a:sym typeface="Arial"/>
                <a:hlinkClick r:id="rId3">
                  <a:extLst>
                    <a:ext uri="{A12FA001-AC4F-418D-AE19-62706E023703}">
                      <ahyp:hlinkClr val="tx"/>
                    </a:ext>
                  </a:extLst>
                </a:hlinkClick>
              </a:rPr>
              <a:t>https://finance.ec.europa.eu/sustainable-finance/tools-and-standards/eu-taxonomy-sustainable-activities_en</a:t>
            </a:r>
            <a:r>
              <a:rPr b="0" i="0" lang="en-IE" sz="1100" u="none" cap="none" strike="noStrike">
                <a:solidFill>
                  <a:srgbClr val="000000"/>
                </a:solidFill>
                <a:latin typeface="Arial"/>
                <a:ea typeface="Arial"/>
                <a:cs typeface="Arial"/>
                <a:sym typeface="Arial"/>
              </a:rPr>
              <a:t> and </a:t>
            </a:r>
            <a:r>
              <a:rPr b="0" i="0" lang="en-IE" sz="1100" u="sng" cap="none" strike="noStrike">
                <a:solidFill>
                  <a:srgbClr val="000000"/>
                </a:solidFill>
                <a:latin typeface="Arial"/>
                <a:ea typeface="Arial"/>
                <a:cs typeface="Arial"/>
                <a:sym typeface="Arial"/>
                <a:hlinkClick r:id="rId4">
                  <a:extLst>
                    <a:ext uri="{A12FA001-AC4F-418D-AE19-62706E023703}">
                      <ahyp:hlinkClr val="tx"/>
                    </a:ext>
                  </a:extLst>
                </a:hlinkClick>
              </a:rPr>
              <a:t>https://invest4nature.eu/2023/04/13/how-eu-taxonomy-supports-investments-in-nature/</a:t>
            </a:r>
            <a:r>
              <a:rPr b="0" i="0" lang="en-IE" sz="1100" u="none" cap="none" strike="noStrike">
                <a:solidFill>
                  <a:srgbClr val="000000"/>
                </a:solidFill>
                <a:latin typeface="Arial"/>
                <a:ea typeface="Arial"/>
                <a:cs typeface="Arial"/>
                <a:sym typeface="Arial"/>
              </a:rPr>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3"/>
          <p:cNvSpPr txBox="1"/>
          <p:nvPr>
            <p:ph type="title"/>
          </p:nvPr>
        </p:nvSpPr>
        <p:spPr>
          <a:xfrm>
            <a:off x="271603" y="35365"/>
            <a:ext cx="11339095" cy="14976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r>
              <a:rPr b="1" lang="en-IE" sz="3020"/>
              <a:t>Useful tool: IRIS+</a:t>
            </a:r>
            <a:endParaRPr b="1" sz="3020"/>
          </a:p>
        </p:txBody>
      </p:sp>
      <p:sp>
        <p:nvSpPr>
          <p:cNvPr id="351" name="Google Shape;351;p23"/>
          <p:cNvSpPr txBox="1"/>
          <p:nvPr>
            <p:ph idx="1" type="body"/>
          </p:nvPr>
        </p:nvSpPr>
        <p:spPr>
          <a:xfrm>
            <a:off x="93074" y="1716936"/>
            <a:ext cx="4071251" cy="3424128"/>
          </a:xfrm>
          <a:prstGeom prst="rect">
            <a:avLst/>
          </a:prstGeom>
          <a:noFill/>
          <a:ln>
            <a:noFill/>
          </a:ln>
        </p:spPr>
        <p:txBody>
          <a:bodyPr anchorCtr="0" anchor="t" bIns="45700" lIns="91425" spcFirstLastPara="1" rIns="91425" wrap="square" tIns="45700">
            <a:noAutofit/>
          </a:bodyPr>
          <a:lstStyle/>
          <a:p>
            <a:pPr indent="0" lvl="0" marL="177800" rtl="0" algn="l">
              <a:lnSpc>
                <a:spcPct val="150000"/>
              </a:lnSpc>
              <a:spcBef>
                <a:spcPts val="360"/>
              </a:spcBef>
              <a:spcAft>
                <a:spcPts val="0"/>
              </a:spcAft>
              <a:buSzPts val="1656"/>
              <a:buNone/>
            </a:pPr>
            <a:r>
              <a:rPr lang="en-IE" sz="1600">
                <a:solidFill>
                  <a:schemeClr val="dk1"/>
                </a:solidFill>
              </a:rPr>
              <a:t>IRIS+ is a widely accepted impact accounting system that impact investors use to measure, manage, and optimize their impact. With over 40,000 registered users, half of all impact investors and the majority of fund managers, banks use IRIS metrics. </a:t>
            </a:r>
            <a:endParaRPr/>
          </a:p>
          <a:p>
            <a:pPr indent="0" lvl="0" marL="177800" rtl="0" algn="l">
              <a:lnSpc>
                <a:spcPct val="150000"/>
              </a:lnSpc>
              <a:spcBef>
                <a:spcPts val="360"/>
              </a:spcBef>
              <a:spcAft>
                <a:spcPts val="0"/>
              </a:spcAft>
              <a:buSzPts val="1656"/>
              <a:buNone/>
            </a:pPr>
            <a:r>
              <a:rPr lang="en-IE" sz="1600">
                <a:solidFill>
                  <a:schemeClr val="dk1"/>
                </a:solidFill>
              </a:rPr>
              <a:t>You can develop your own framework for impact assessment or look at the performance benchmarks investors use for your sector.  </a:t>
            </a:r>
            <a:endParaRPr/>
          </a:p>
          <a:p>
            <a:pPr indent="0" lvl="0" marL="177800" rtl="0" algn="l">
              <a:lnSpc>
                <a:spcPct val="150000"/>
              </a:lnSpc>
              <a:spcBef>
                <a:spcPts val="360"/>
              </a:spcBef>
              <a:spcAft>
                <a:spcPts val="0"/>
              </a:spcAft>
              <a:buSzPts val="1656"/>
              <a:buNone/>
            </a:pPr>
            <a:r>
              <a:t/>
            </a:r>
            <a:endParaRPr>
              <a:latin typeface="Helvetica Neue"/>
              <a:ea typeface="Helvetica Neue"/>
              <a:cs typeface="Helvetica Neue"/>
              <a:sym typeface="Helvetica Neue"/>
            </a:endParaRPr>
          </a:p>
          <a:p>
            <a:pPr indent="-180593" lvl="0" marL="514350" marR="0" rtl="0" algn="l">
              <a:lnSpc>
                <a:spcPct val="150000"/>
              </a:lnSpc>
              <a:spcBef>
                <a:spcPts val="360"/>
              </a:spcBef>
              <a:spcAft>
                <a:spcPts val="0"/>
              </a:spcAft>
              <a:buSzPts val="1056"/>
              <a:buFont typeface="Arial"/>
              <a:buNone/>
            </a:pPr>
            <a:r>
              <a:t/>
            </a:r>
            <a:endParaRPr>
              <a:solidFill>
                <a:schemeClr val="dk1"/>
              </a:solidFill>
            </a:endParaRPr>
          </a:p>
          <a:p>
            <a:pPr indent="-180593" lvl="0" marL="514350" marR="0" rtl="0" algn="l">
              <a:lnSpc>
                <a:spcPct val="150000"/>
              </a:lnSpc>
              <a:spcBef>
                <a:spcPts val="360"/>
              </a:spcBef>
              <a:spcAft>
                <a:spcPts val="0"/>
              </a:spcAft>
              <a:buSzPts val="1056"/>
              <a:buFont typeface="Arial"/>
              <a:buNone/>
            </a:pPr>
            <a:r>
              <a:t/>
            </a:r>
            <a:endParaRPr>
              <a:solidFill>
                <a:schemeClr val="dk1"/>
              </a:solidFill>
            </a:endParaRPr>
          </a:p>
          <a:p>
            <a:pPr indent="-180593" lvl="0" marL="514350" marR="0" rtl="0" algn="l">
              <a:lnSpc>
                <a:spcPct val="150000"/>
              </a:lnSpc>
              <a:spcBef>
                <a:spcPts val="360"/>
              </a:spcBef>
              <a:spcAft>
                <a:spcPts val="0"/>
              </a:spcAft>
              <a:buSzPts val="1056"/>
              <a:buFont typeface="Arial"/>
              <a:buNone/>
            </a:pPr>
            <a:r>
              <a:t/>
            </a:r>
            <a:endParaRPr>
              <a:solidFill>
                <a:schemeClr val="dk1"/>
              </a:solidFill>
            </a:endParaRPr>
          </a:p>
        </p:txBody>
      </p:sp>
      <p:sp>
        <p:nvSpPr>
          <p:cNvPr id="352" name="Google Shape;352;p23"/>
          <p:cNvSpPr txBox="1"/>
          <p:nvPr>
            <p:ph idx="12" type="sldNum"/>
          </p:nvPr>
        </p:nvSpPr>
        <p:spPr>
          <a:xfrm>
            <a:off x="10558299" y="6208411"/>
            <a:ext cx="1052400" cy="3651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pic>
        <p:nvPicPr>
          <p:cNvPr id="353" name="Google Shape;353;p23"/>
          <p:cNvPicPr preferRelativeResize="0"/>
          <p:nvPr/>
        </p:nvPicPr>
        <p:blipFill rotWithShape="1">
          <a:blip r:embed="rId3">
            <a:alphaModFix/>
          </a:blip>
          <a:srcRect b="0" l="0" r="0" t="0"/>
          <a:stretch/>
        </p:blipFill>
        <p:spPr>
          <a:xfrm>
            <a:off x="4147996" y="1089050"/>
            <a:ext cx="7772400" cy="4857750"/>
          </a:xfrm>
          <a:prstGeom prst="rect">
            <a:avLst/>
          </a:prstGeom>
          <a:noFill/>
          <a:ln>
            <a:noFill/>
          </a:ln>
        </p:spPr>
      </p:pic>
      <p:sp>
        <p:nvSpPr>
          <p:cNvPr id="354" name="Google Shape;354;p23"/>
          <p:cNvSpPr txBox="1"/>
          <p:nvPr/>
        </p:nvSpPr>
        <p:spPr>
          <a:xfrm>
            <a:off x="4407199" y="5685190"/>
            <a:ext cx="3067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400" u="none" cap="none" strike="noStrike">
                <a:solidFill>
                  <a:srgbClr val="000000"/>
                </a:solidFill>
                <a:latin typeface="Arial"/>
                <a:ea typeface="Arial"/>
                <a:cs typeface="Arial"/>
                <a:sym typeface="Arial"/>
              </a:rPr>
              <a:t>Source: </a:t>
            </a:r>
            <a:r>
              <a:rPr b="0" i="0" lang="en-IE" sz="1400" u="sng" cap="none" strike="noStrike">
                <a:solidFill>
                  <a:srgbClr val="000000"/>
                </a:solidFill>
                <a:latin typeface="Arial"/>
                <a:ea typeface="Arial"/>
                <a:cs typeface="Arial"/>
                <a:sym typeface="Arial"/>
                <a:hlinkClick r:id="rId4">
                  <a:extLst>
                    <a:ext uri="{A12FA001-AC4F-418D-AE19-62706E023703}">
                      <ahyp:hlinkClr val="tx"/>
                    </a:ext>
                  </a:extLst>
                </a:hlinkClick>
              </a:rPr>
              <a:t>https://iris.thegiin.org/plus/home/</a:t>
            </a:r>
            <a:r>
              <a:rPr b="0" i="0" lang="en-IE" sz="1400" u="none" cap="none" strike="noStrike">
                <a:solidFill>
                  <a:srgbClr val="000000"/>
                </a:solidFill>
                <a:latin typeface="Arial"/>
                <a:ea typeface="Arial"/>
                <a:cs typeface="Arial"/>
                <a:sym typeface="Arial"/>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4"/>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360" name="Google Shape;360;p24"/>
          <p:cNvSpPr txBox="1"/>
          <p:nvPr>
            <p:ph type="title"/>
          </p:nvPr>
        </p:nvSpPr>
        <p:spPr>
          <a:xfrm>
            <a:off x="341778" y="833843"/>
            <a:ext cx="11029616" cy="71767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r>
              <a:rPr b="1" lang="en-IE" sz="3020"/>
              <a:t>Useful tool: Social Return on Investment (SROI)</a:t>
            </a:r>
            <a:endParaRPr b="1" sz="3020"/>
          </a:p>
        </p:txBody>
      </p:sp>
      <p:pic>
        <p:nvPicPr>
          <p:cNvPr id="361" name="Google Shape;361;p24"/>
          <p:cNvPicPr preferRelativeResize="0"/>
          <p:nvPr/>
        </p:nvPicPr>
        <p:blipFill rotWithShape="1">
          <a:blip r:embed="rId3">
            <a:alphaModFix/>
          </a:blip>
          <a:srcRect b="0" l="0" r="0" t="0"/>
          <a:stretch/>
        </p:blipFill>
        <p:spPr>
          <a:xfrm>
            <a:off x="341778" y="3263580"/>
            <a:ext cx="10028856" cy="3490813"/>
          </a:xfrm>
          <a:prstGeom prst="rect">
            <a:avLst/>
          </a:prstGeom>
          <a:noFill/>
          <a:ln>
            <a:noFill/>
          </a:ln>
        </p:spPr>
      </p:pic>
      <p:sp>
        <p:nvSpPr>
          <p:cNvPr id="362" name="Google Shape;362;p24"/>
          <p:cNvSpPr txBox="1"/>
          <p:nvPr/>
        </p:nvSpPr>
        <p:spPr>
          <a:xfrm>
            <a:off x="3077460" y="6598416"/>
            <a:ext cx="498886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400" u="none" cap="none" strike="noStrike">
                <a:solidFill>
                  <a:srgbClr val="000000"/>
                </a:solidFill>
                <a:latin typeface="Arial"/>
                <a:ea typeface="Arial"/>
                <a:cs typeface="Arial"/>
                <a:sym typeface="Arial"/>
              </a:rPr>
              <a:t>Source:  </a:t>
            </a:r>
            <a:r>
              <a:rPr b="0" i="0" lang="en-IE" sz="1400" u="sng" cap="none" strike="noStrike">
                <a:solidFill>
                  <a:srgbClr val="000000"/>
                </a:solidFill>
                <a:latin typeface="Arial"/>
                <a:ea typeface="Arial"/>
                <a:cs typeface="Arial"/>
                <a:sym typeface="Arial"/>
                <a:hlinkClick r:id="rId4">
                  <a:extLst>
                    <a:ext uri="{A12FA001-AC4F-418D-AE19-62706E023703}">
                      <ahyp:hlinkClr val="tx"/>
                    </a:ext>
                  </a:extLst>
                </a:hlinkClick>
              </a:rPr>
              <a:t>https://socialvalueuk.org/resources/sroi-value-map/</a:t>
            </a:r>
            <a:r>
              <a:rPr b="0" i="0" lang="en-IE" sz="1400" u="none" cap="none" strike="noStrike">
                <a:solidFill>
                  <a:srgbClr val="000000"/>
                </a:solidFill>
                <a:latin typeface="Arial"/>
                <a:ea typeface="Arial"/>
                <a:cs typeface="Arial"/>
                <a:sym typeface="Arial"/>
              </a:rPr>
              <a:t> </a:t>
            </a:r>
            <a:endParaRPr/>
          </a:p>
        </p:txBody>
      </p:sp>
      <p:sp>
        <p:nvSpPr>
          <p:cNvPr id="363" name="Google Shape;363;p24"/>
          <p:cNvSpPr txBox="1"/>
          <p:nvPr>
            <p:ph idx="1" type="body"/>
          </p:nvPr>
        </p:nvSpPr>
        <p:spPr>
          <a:xfrm>
            <a:off x="118753" y="1551516"/>
            <a:ext cx="11238955" cy="3424128"/>
          </a:xfrm>
          <a:prstGeom prst="rect">
            <a:avLst/>
          </a:prstGeom>
          <a:noFill/>
          <a:ln>
            <a:noFill/>
          </a:ln>
        </p:spPr>
        <p:txBody>
          <a:bodyPr anchorCtr="0" anchor="t" bIns="45700" lIns="91425" spcFirstLastPara="1" rIns="91425" wrap="square" tIns="45700">
            <a:noAutofit/>
          </a:bodyPr>
          <a:lstStyle/>
          <a:p>
            <a:pPr indent="0" lvl="0" marL="266700" marR="0" rtl="0" algn="l">
              <a:lnSpc>
                <a:spcPct val="150000"/>
              </a:lnSpc>
              <a:spcBef>
                <a:spcPts val="360"/>
              </a:spcBef>
              <a:spcAft>
                <a:spcPts val="0"/>
              </a:spcAft>
              <a:buSzPts val="1056"/>
              <a:buNone/>
            </a:pPr>
            <a:r>
              <a:rPr lang="en-IE" sz="1600"/>
              <a:t>Social Return on Investment (SROI) is another commonly known framework </a:t>
            </a:r>
            <a:r>
              <a:rPr i="1" lang="en-IE" sz="1600"/>
              <a:t>“for measuring and accounting for (a) broader concept of value; it seeks to reduce inequality and environmental degradation and improve wellbeing by incorporating social, environmental and economic costs and benefits</a:t>
            </a:r>
            <a:r>
              <a:rPr lang="en-IE" sz="1600"/>
              <a:t>” </a:t>
            </a:r>
            <a:r>
              <a:rPr lang="en-IE" sz="1600" u="sng">
                <a:solidFill>
                  <a:schemeClr val="hlink"/>
                </a:solidFill>
                <a:hlinkClick r:id="rId5"/>
              </a:rPr>
              <a:t>Guide to SROI </a:t>
            </a:r>
            <a:r>
              <a:rPr lang="en-IE" sz="1600"/>
              <a:t>(2012) pp.8.  </a:t>
            </a:r>
            <a:endParaRPr/>
          </a:p>
          <a:p>
            <a:pPr indent="0" lvl="0" marL="266700" marR="0" rtl="0" algn="l">
              <a:lnSpc>
                <a:spcPct val="150000"/>
              </a:lnSpc>
              <a:spcBef>
                <a:spcPts val="360"/>
              </a:spcBef>
              <a:spcAft>
                <a:spcPts val="0"/>
              </a:spcAft>
              <a:buSzPts val="1056"/>
              <a:buNone/>
            </a:pPr>
            <a:r>
              <a:rPr lang="en-IE" sz="1600">
                <a:solidFill>
                  <a:schemeClr val="dk1"/>
                </a:solidFill>
              </a:rPr>
              <a:t>Multiple useful tools and guidelines are available on the </a:t>
            </a:r>
            <a:r>
              <a:rPr lang="en-IE" sz="1600" u="sng">
                <a:solidFill>
                  <a:schemeClr val="dk1"/>
                </a:solidFill>
                <a:hlinkClick r:id="rId6">
                  <a:extLst>
                    <a:ext uri="{A12FA001-AC4F-418D-AE19-62706E023703}">
                      <ahyp:hlinkClr val="tx"/>
                    </a:ext>
                  </a:extLst>
                </a:hlinkClick>
              </a:rPr>
              <a:t>Institute for Social Value </a:t>
            </a:r>
            <a:r>
              <a:rPr lang="en-IE" sz="1600">
                <a:solidFill>
                  <a:schemeClr val="dk1"/>
                </a:solidFill>
              </a:rPr>
              <a:t>website. </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5"/>
          <p:cNvSpPr txBox="1"/>
          <p:nvPr>
            <p:ph type="title"/>
          </p:nvPr>
        </p:nvSpPr>
        <p:spPr>
          <a:xfrm>
            <a:off x="673959" y="1257882"/>
            <a:ext cx="11029616" cy="71153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520"/>
              <a:buNone/>
            </a:pPr>
            <a:r>
              <a:rPr b="1" lang="en-IE" sz="3020"/>
              <a:t>Objective for measuring impact</a:t>
            </a:r>
            <a:br>
              <a:rPr lang="en-IE" sz="2800"/>
            </a:br>
            <a:endParaRPr b="1" sz="3020"/>
          </a:p>
        </p:txBody>
      </p:sp>
      <p:sp>
        <p:nvSpPr>
          <p:cNvPr id="370" name="Google Shape;370;p25"/>
          <p:cNvSpPr txBox="1"/>
          <p:nvPr>
            <p:ph idx="2" type="body"/>
          </p:nvPr>
        </p:nvSpPr>
        <p:spPr>
          <a:xfrm>
            <a:off x="673959" y="1613650"/>
            <a:ext cx="7207296" cy="4469118"/>
          </a:xfrm>
          <a:prstGeom prst="rect">
            <a:avLst/>
          </a:prstGeom>
          <a:noFill/>
          <a:ln>
            <a:noFill/>
          </a:ln>
        </p:spPr>
        <p:txBody>
          <a:bodyPr anchorCtr="0" anchor="t" bIns="45700" lIns="91425" spcFirstLastPara="1" rIns="91425" wrap="square" tIns="45700">
            <a:normAutofit fontScale="92500" lnSpcReduction="20000"/>
          </a:bodyPr>
          <a:lstStyle/>
          <a:p>
            <a:pPr indent="0" lvl="0" marL="123444" rtl="0" algn="l">
              <a:lnSpc>
                <a:spcPct val="150000"/>
              </a:lnSpc>
              <a:spcBef>
                <a:spcPts val="360"/>
              </a:spcBef>
              <a:spcAft>
                <a:spcPts val="0"/>
              </a:spcAft>
              <a:buSzPct val="111891"/>
              <a:buNone/>
            </a:pPr>
            <a:r>
              <a:rPr b="1" lang="en-IE" sz="1600"/>
              <a:t>Example 3: Measuring progress towards achieving Mission</a:t>
            </a:r>
            <a:endParaRPr/>
          </a:p>
          <a:p>
            <a:pPr indent="-333756" lvl="0" marL="457200" rtl="0" algn="l">
              <a:lnSpc>
                <a:spcPct val="150000"/>
              </a:lnSpc>
              <a:spcBef>
                <a:spcPts val="360"/>
              </a:spcBef>
              <a:spcAft>
                <a:spcPts val="0"/>
              </a:spcAft>
              <a:buSzPct val="111891"/>
              <a:buFont typeface="Noto Sans Symbols"/>
              <a:buChar char="⮚"/>
            </a:pPr>
            <a:r>
              <a:rPr lang="en-IE" sz="1600"/>
              <a:t>Many NbEs are mission driven organisations. Achieving this mission is the raison d’etre of the organisation and therefore measuring progress or contribution towards the mission is an intrinsic, motivational requirement for owners, staff and partners.</a:t>
            </a:r>
            <a:endParaRPr/>
          </a:p>
          <a:p>
            <a:pPr indent="-333756" lvl="0" marL="457200" rtl="0" algn="l">
              <a:lnSpc>
                <a:spcPct val="150000"/>
              </a:lnSpc>
              <a:spcBef>
                <a:spcPts val="360"/>
              </a:spcBef>
              <a:spcAft>
                <a:spcPts val="0"/>
              </a:spcAft>
              <a:buSzPct val="111891"/>
              <a:buFont typeface="Noto Sans Symbols"/>
              <a:buChar char="⮚"/>
            </a:pPr>
            <a:r>
              <a:rPr lang="en-IE" sz="1600" u="sng"/>
              <a:t>Stakeholder needs and measurement requirements:</a:t>
            </a:r>
            <a:r>
              <a:rPr lang="en-IE" sz="1600"/>
              <a:t> If mission achievement is the primary rationale for measuring impact, then an organisation has more freedom to identify which elements of the mission are most important and what indicators should be used to measure progress. These may be similar to previous financial or social indicators or related to more environmental indicators such as Biodiversity Net Gain (BNG). </a:t>
            </a:r>
            <a:endParaRPr/>
          </a:p>
          <a:p>
            <a:pPr indent="-333756" lvl="0" marL="457200" rtl="0" algn="l">
              <a:lnSpc>
                <a:spcPct val="150000"/>
              </a:lnSpc>
              <a:spcBef>
                <a:spcPts val="360"/>
              </a:spcBef>
              <a:spcAft>
                <a:spcPts val="0"/>
              </a:spcAft>
              <a:buSzPct val="111891"/>
              <a:buFont typeface="Noto Sans Symbols"/>
              <a:buChar char="⮚"/>
            </a:pPr>
            <a:r>
              <a:rPr lang="en-IE" sz="1600"/>
              <a:t>A Theory of Change is a useful tool for identifying how goals related to the organisational mission can be translated into impact indicators relating to outcomes and activities.</a:t>
            </a:r>
            <a:endParaRPr/>
          </a:p>
        </p:txBody>
      </p:sp>
      <p:sp>
        <p:nvSpPr>
          <p:cNvPr id="371" name="Google Shape;371;p25"/>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pic>
        <p:nvPicPr>
          <p:cNvPr descr="Woman under trees" id="372" name="Google Shape;372;p25"/>
          <p:cNvPicPr preferRelativeResize="0"/>
          <p:nvPr/>
        </p:nvPicPr>
        <p:blipFill rotWithShape="1">
          <a:blip r:embed="rId3">
            <a:alphaModFix/>
          </a:blip>
          <a:srcRect b="0" l="0" r="0" t="0"/>
          <a:stretch/>
        </p:blipFill>
        <p:spPr>
          <a:xfrm>
            <a:off x="8321221" y="2315740"/>
            <a:ext cx="3739568" cy="24884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6"/>
          <p:cNvSpPr txBox="1"/>
          <p:nvPr>
            <p:ph type="title"/>
          </p:nvPr>
        </p:nvSpPr>
        <p:spPr>
          <a:xfrm>
            <a:off x="581192" y="2465582"/>
            <a:ext cx="4310700" cy="14976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rgbClr val="019266"/>
              </a:buClr>
              <a:buSzPct val="111111"/>
              <a:buFont typeface="Arial"/>
              <a:buNone/>
            </a:pPr>
            <a:r>
              <a:rPr b="1" lang="en-IE"/>
              <a:t>Broad range of NbS Indicators relating to economic, environmental, social and health objectives.</a:t>
            </a:r>
            <a:endParaRPr b="1"/>
          </a:p>
        </p:txBody>
      </p:sp>
      <p:sp>
        <p:nvSpPr>
          <p:cNvPr id="378" name="Google Shape;378;p26"/>
          <p:cNvSpPr txBox="1"/>
          <p:nvPr>
            <p:ph idx="12" type="sldNum"/>
          </p:nvPr>
        </p:nvSpPr>
        <p:spPr>
          <a:xfrm>
            <a:off x="10558299" y="6208411"/>
            <a:ext cx="1052508"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pic>
        <p:nvPicPr>
          <p:cNvPr id="379" name="Google Shape;379;p26"/>
          <p:cNvPicPr preferRelativeResize="0"/>
          <p:nvPr/>
        </p:nvPicPr>
        <p:blipFill rotWithShape="1">
          <a:blip r:embed="rId3">
            <a:alphaModFix/>
          </a:blip>
          <a:srcRect b="0" l="0" r="0" t="0"/>
          <a:stretch/>
        </p:blipFill>
        <p:spPr>
          <a:xfrm>
            <a:off x="5093489" y="284464"/>
            <a:ext cx="6775450" cy="6458205"/>
          </a:xfrm>
          <a:prstGeom prst="rect">
            <a:avLst/>
          </a:prstGeom>
          <a:noFill/>
          <a:ln>
            <a:noFill/>
          </a:ln>
        </p:spPr>
      </p:pic>
      <p:sp>
        <p:nvSpPr>
          <p:cNvPr id="380" name="Google Shape;380;p26"/>
          <p:cNvSpPr txBox="1"/>
          <p:nvPr/>
        </p:nvSpPr>
        <p:spPr>
          <a:xfrm>
            <a:off x="581192" y="4192205"/>
            <a:ext cx="4512297"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400" u="none" cap="none" strike="noStrike">
                <a:solidFill>
                  <a:srgbClr val="666666"/>
                </a:solidFill>
                <a:latin typeface="Arial"/>
                <a:ea typeface="Arial"/>
                <a:cs typeface="Arial"/>
                <a:sym typeface="Arial"/>
              </a:rPr>
              <a:t>For an exhaustive overview of NBS indicators, see</a:t>
            </a:r>
            <a:endParaRPr/>
          </a:p>
          <a:p>
            <a:pPr indent="0" lvl="0" marL="0" marR="0" rtl="0" algn="l">
              <a:lnSpc>
                <a:spcPct val="100000"/>
              </a:lnSpc>
              <a:spcBef>
                <a:spcPts val="0"/>
              </a:spcBef>
              <a:spcAft>
                <a:spcPts val="0"/>
              </a:spcAft>
              <a:buNone/>
            </a:pPr>
            <a:r>
              <a:rPr b="0" i="0" lang="en-IE" sz="1400" u="none" cap="none" strike="noStrike">
                <a:solidFill>
                  <a:srgbClr val="666666"/>
                </a:solidFill>
                <a:latin typeface="Arial"/>
                <a:ea typeface="Arial"/>
                <a:cs typeface="Arial"/>
                <a:sym typeface="Arial"/>
              </a:rPr>
              <a:t>European Commission: Directorate-General for Research and Innovation, </a:t>
            </a:r>
            <a:r>
              <a:rPr b="0" i="1" lang="en-IE" sz="1400" u="none" cap="none" strike="noStrike">
                <a:solidFill>
                  <a:srgbClr val="666666"/>
                </a:solidFill>
                <a:latin typeface="Arial"/>
                <a:ea typeface="Arial"/>
                <a:cs typeface="Arial"/>
                <a:sym typeface="Arial"/>
              </a:rPr>
              <a:t>Evaluating the impact of nature-based solutions – A handbook for practitioners</a:t>
            </a:r>
            <a:r>
              <a:rPr b="0" i="0" lang="en-IE" sz="1400" u="none" cap="none" strike="noStrike">
                <a:solidFill>
                  <a:srgbClr val="666666"/>
                </a:solidFill>
                <a:latin typeface="Arial"/>
                <a:ea typeface="Arial"/>
                <a:cs typeface="Arial"/>
                <a:sym typeface="Arial"/>
              </a:rPr>
              <a:t>, Publications Office of the European Union, 2021, </a:t>
            </a:r>
            <a:r>
              <a:rPr b="1" i="0" lang="en-IE" sz="1400" u="sng" cap="none" strike="noStrike">
                <a:solidFill>
                  <a:srgbClr val="0E47CB"/>
                </a:solidFill>
                <a:latin typeface="Arial"/>
                <a:ea typeface="Arial"/>
                <a:cs typeface="Arial"/>
                <a:sym typeface="Arial"/>
                <a:hlinkClick r:id="rId4">
                  <a:extLst>
                    <a:ext uri="{A12FA001-AC4F-418D-AE19-62706E023703}">
                      <ahyp:hlinkClr val="tx"/>
                    </a:ext>
                  </a:extLst>
                </a:hlinkClick>
              </a:rPr>
              <a:t>https://data.europa.eu/doi/10.2777/244577</a:t>
            </a:r>
            <a:endParaRPr b="0" i="0" sz="1400" u="none" cap="none" strike="noStrike">
              <a:solidFill>
                <a:srgbClr val="000000"/>
              </a:solidFill>
              <a:latin typeface="Arial"/>
              <a:ea typeface="Arial"/>
              <a:cs typeface="Arial"/>
              <a:sym typeface="Arial"/>
            </a:endParaRPr>
          </a:p>
        </p:txBody>
      </p:sp>
      <p:sp>
        <p:nvSpPr>
          <p:cNvPr id="381" name="Google Shape;381;p26"/>
          <p:cNvSpPr txBox="1"/>
          <p:nvPr/>
        </p:nvSpPr>
        <p:spPr>
          <a:xfrm>
            <a:off x="5093489" y="6434892"/>
            <a:ext cx="5987537"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200" u="none" cap="none" strike="noStrike">
                <a:solidFill>
                  <a:srgbClr val="000000"/>
                </a:solidFill>
                <a:latin typeface="Arial"/>
                <a:ea typeface="Arial"/>
                <a:cs typeface="Arial"/>
                <a:sym typeface="Arial"/>
              </a:rPr>
              <a:t>Source: Dumitru et al (2022) Impact Assessment Handbook, Connecting Nature, pp 9</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7"/>
          <p:cNvSpPr txBox="1"/>
          <p:nvPr>
            <p:ph type="title"/>
          </p:nvPr>
        </p:nvSpPr>
        <p:spPr>
          <a:xfrm>
            <a:off x="581193" y="1000316"/>
            <a:ext cx="11029616" cy="71767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r>
              <a:rPr b="1" lang="en-IE" sz="3020"/>
              <a:t>Tool: Biodiversity Net Gain (BNG)</a:t>
            </a:r>
            <a:endParaRPr b="1" sz="3020"/>
          </a:p>
        </p:txBody>
      </p:sp>
      <p:sp>
        <p:nvSpPr>
          <p:cNvPr id="388" name="Google Shape;388;p27"/>
          <p:cNvSpPr txBox="1"/>
          <p:nvPr>
            <p:ph idx="1" type="body"/>
          </p:nvPr>
        </p:nvSpPr>
        <p:spPr>
          <a:xfrm>
            <a:off x="363478" y="1950796"/>
            <a:ext cx="4480042" cy="4769318"/>
          </a:xfrm>
          <a:prstGeom prst="rect">
            <a:avLst/>
          </a:prstGeom>
          <a:solidFill>
            <a:schemeClr val="lt1"/>
          </a:solidFill>
          <a:ln>
            <a:noFill/>
          </a:ln>
        </p:spPr>
        <p:txBody>
          <a:bodyPr anchorCtr="0" anchor="t" bIns="45700" lIns="91425" spcFirstLastPara="1" rIns="91425" wrap="square" tIns="45700">
            <a:noAutofit/>
          </a:bodyPr>
          <a:lstStyle/>
          <a:p>
            <a:pPr indent="-285750" lvl="0" marL="552450" marR="0" rtl="0" algn="l">
              <a:lnSpc>
                <a:spcPct val="150000"/>
              </a:lnSpc>
              <a:spcBef>
                <a:spcPts val="360"/>
              </a:spcBef>
              <a:spcAft>
                <a:spcPts val="0"/>
              </a:spcAft>
              <a:buSzPts val="1056"/>
              <a:buFont typeface="Noto Sans Symbols"/>
              <a:buChar char="⮚"/>
            </a:pPr>
            <a:r>
              <a:rPr lang="en-IE" sz="1700">
                <a:solidFill>
                  <a:schemeClr val="dk1"/>
                </a:solidFill>
              </a:rPr>
              <a:t>Measuring Biodiversity Net Gain (BNG) is mandatory for new developments in the UK.  </a:t>
            </a:r>
            <a:endParaRPr/>
          </a:p>
          <a:p>
            <a:pPr indent="-285750" lvl="0" marL="552450" marR="0" rtl="0" algn="l">
              <a:lnSpc>
                <a:spcPct val="150000"/>
              </a:lnSpc>
              <a:spcBef>
                <a:spcPts val="360"/>
              </a:spcBef>
              <a:spcAft>
                <a:spcPts val="0"/>
              </a:spcAft>
              <a:buSzPts val="1056"/>
              <a:buFont typeface="Noto Sans Symbols"/>
              <a:buChar char="⮚"/>
            </a:pPr>
            <a:r>
              <a:rPr lang="en-IE" sz="1700">
                <a:solidFill>
                  <a:schemeClr val="dk1"/>
                </a:solidFill>
              </a:rPr>
              <a:t>Developers must deliver a BNG of 10% more or better quality natural habitat than there was before development.</a:t>
            </a:r>
            <a:endParaRPr/>
          </a:p>
          <a:p>
            <a:pPr indent="-285750" lvl="0" marL="552450" marR="0" rtl="0" algn="l">
              <a:lnSpc>
                <a:spcPct val="150000"/>
              </a:lnSpc>
              <a:spcBef>
                <a:spcPts val="360"/>
              </a:spcBef>
              <a:spcAft>
                <a:spcPts val="0"/>
              </a:spcAft>
              <a:buSzPts val="1056"/>
              <a:buFont typeface="Noto Sans Symbols"/>
              <a:buChar char="⮚"/>
            </a:pPr>
            <a:r>
              <a:rPr lang="en-IE" sz="1700">
                <a:solidFill>
                  <a:schemeClr val="dk1"/>
                </a:solidFill>
              </a:rPr>
              <a:t>The UK Government provides many useful guidelines and tools for measuring BNG. These tools have provided inspiration and guidance for many other countries</a:t>
            </a:r>
            <a:endParaRPr/>
          </a:p>
          <a:p>
            <a:pPr indent="-218693" lvl="0" marL="552450" marR="0" rtl="0" algn="l">
              <a:lnSpc>
                <a:spcPct val="150000"/>
              </a:lnSpc>
              <a:spcBef>
                <a:spcPts val="360"/>
              </a:spcBef>
              <a:spcAft>
                <a:spcPts val="0"/>
              </a:spcAft>
              <a:buSzPts val="1056"/>
              <a:buFont typeface="Noto Sans Symbols"/>
              <a:buNone/>
            </a:pPr>
            <a:r>
              <a:t/>
            </a:r>
            <a:endParaRPr>
              <a:solidFill>
                <a:schemeClr val="dk1"/>
              </a:solidFill>
            </a:endParaRPr>
          </a:p>
          <a:p>
            <a:pPr indent="-218693" lvl="0" marL="552450" marR="0" rtl="0" algn="l">
              <a:lnSpc>
                <a:spcPct val="150000"/>
              </a:lnSpc>
              <a:spcBef>
                <a:spcPts val="360"/>
              </a:spcBef>
              <a:spcAft>
                <a:spcPts val="0"/>
              </a:spcAft>
              <a:buSzPts val="1056"/>
              <a:buFont typeface="Noto Sans Symbols"/>
              <a:buNone/>
            </a:pPr>
            <a:r>
              <a:t/>
            </a:r>
            <a:endParaRPr>
              <a:solidFill>
                <a:schemeClr val="dk1"/>
              </a:solidFill>
            </a:endParaRPr>
          </a:p>
          <a:p>
            <a:pPr indent="-180593" lvl="0" marL="514350" marR="0" rtl="0" algn="l">
              <a:lnSpc>
                <a:spcPct val="150000"/>
              </a:lnSpc>
              <a:spcBef>
                <a:spcPts val="360"/>
              </a:spcBef>
              <a:spcAft>
                <a:spcPts val="0"/>
              </a:spcAft>
              <a:buSzPts val="1056"/>
              <a:buFont typeface="Arial"/>
              <a:buNone/>
            </a:pPr>
            <a:r>
              <a:t/>
            </a:r>
            <a:endParaRPr>
              <a:solidFill>
                <a:schemeClr val="dk1"/>
              </a:solidFill>
            </a:endParaRPr>
          </a:p>
          <a:p>
            <a:pPr indent="-180593" lvl="0" marL="514350" marR="0" rtl="0" algn="l">
              <a:lnSpc>
                <a:spcPct val="150000"/>
              </a:lnSpc>
              <a:spcBef>
                <a:spcPts val="360"/>
              </a:spcBef>
              <a:spcAft>
                <a:spcPts val="0"/>
              </a:spcAft>
              <a:buSzPts val="1056"/>
              <a:buFont typeface="Arial"/>
              <a:buNone/>
            </a:pPr>
            <a:r>
              <a:t/>
            </a:r>
            <a:endParaRPr>
              <a:solidFill>
                <a:schemeClr val="dk1"/>
              </a:solidFill>
            </a:endParaRPr>
          </a:p>
        </p:txBody>
      </p:sp>
      <p:pic>
        <p:nvPicPr>
          <p:cNvPr id="389" name="Google Shape;389;p27"/>
          <p:cNvPicPr preferRelativeResize="0"/>
          <p:nvPr/>
        </p:nvPicPr>
        <p:blipFill rotWithShape="1">
          <a:blip r:embed="rId3">
            <a:alphaModFix/>
          </a:blip>
          <a:srcRect b="0" l="0" r="0" t="0"/>
          <a:stretch/>
        </p:blipFill>
        <p:spPr>
          <a:xfrm>
            <a:off x="4843520" y="2149283"/>
            <a:ext cx="7297191" cy="3874145"/>
          </a:xfrm>
          <a:prstGeom prst="rect">
            <a:avLst/>
          </a:prstGeom>
          <a:noFill/>
          <a:ln>
            <a:noFill/>
          </a:ln>
        </p:spPr>
      </p:pic>
      <p:sp>
        <p:nvSpPr>
          <p:cNvPr id="390" name="Google Shape;390;p27"/>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391" name="Google Shape;391;p27"/>
          <p:cNvSpPr txBox="1"/>
          <p:nvPr/>
        </p:nvSpPr>
        <p:spPr>
          <a:xfrm>
            <a:off x="4843520" y="6208410"/>
            <a:ext cx="6096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400" u="none" cap="none" strike="noStrike">
                <a:solidFill>
                  <a:srgbClr val="000000"/>
                </a:solidFill>
                <a:latin typeface="Arial"/>
                <a:ea typeface="Arial"/>
                <a:cs typeface="Arial"/>
                <a:sym typeface="Arial"/>
              </a:rPr>
              <a:t>Source </a:t>
            </a:r>
            <a:r>
              <a:rPr b="0" i="0" lang="en-IE"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https://www.gov.uk/government/collections/biodiversity-net-gain</a:t>
            </a:r>
            <a:r>
              <a:rPr b="0" i="0" lang="en-IE" sz="1400" u="none" cap="none" strike="noStrike">
                <a:solidFill>
                  <a:srgbClr val="000000"/>
                </a:solidFill>
                <a:latin typeface="Arial"/>
                <a:ea typeface="Arial"/>
                <a:cs typeface="Arial"/>
                <a:sym typeface="Arial"/>
              </a:rPr>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8"/>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397" name="Google Shape;397;p28"/>
          <p:cNvSpPr txBox="1"/>
          <p:nvPr>
            <p:ph type="title"/>
          </p:nvPr>
        </p:nvSpPr>
        <p:spPr>
          <a:xfrm>
            <a:off x="447080" y="818828"/>
            <a:ext cx="2811127"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sz="2400"/>
              <a:t>Case study:</a:t>
            </a:r>
            <a:endParaRPr/>
          </a:p>
        </p:txBody>
      </p:sp>
      <p:pic>
        <p:nvPicPr>
          <p:cNvPr id="398" name="Google Shape;398;p28"/>
          <p:cNvPicPr preferRelativeResize="0"/>
          <p:nvPr/>
        </p:nvPicPr>
        <p:blipFill rotWithShape="1">
          <a:blip r:embed="rId3">
            <a:alphaModFix/>
          </a:blip>
          <a:srcRect b="0" l="0" r="0" t="0"/>
          <a:stretch/>
        </p:blipFill>
        <p:spPr>
          <a:xfrm>
            <a:off x="5374597" y="818828"/>
            <a:ext cx="6817403" cy="5796295"/>
          </a:xfrm>
          <a:prstGeom prst="rect">
            <a:avLst/>
          </a:prstGeom>
          <a:noFill/>
          <a:ln>
            <a:noFill/>
          </a:ln>
        </p:spPr>
      </p:pic>
      <p:sp>
        <p:nvSpPr>
          <p:cNvPr id="399" name="Google Shape;399;p28"/>
          <p:cNvSpPr txBox="1"/>
          <p:nvPr/>
        </p:nvSpPr>
        <p:spPr>
          <a:xfrm>
            <a:off x="445770" y="2598147"/>
            <a:ext cx="4886400" cy="4398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1800" u="none" cap="none" strike="noStrike">
              <a:solidFill>
                <a:srgbClr val="2F3542"/>
              </a:solidFill>
              <a:latin typeface="Sofia"/>
              <a:ea typeface="Sofia"/>
              <a:cs typeface="Sofia"/>
              <a:sym typeface="Sofia"/>
            </a:endParaRPr>
          </a:p>
          <a:p>
            <a:pPr indent="0" lvl="0" marL="0" marR="0" rtl="0" algn="l">
              <a:lnSpc>
                <a:spcPct val="100000"/>
              </a:lnSpc>
              <a:spcBef>
                <a:spcPts val="750"/>
              </a:spcBef>
              <a:spcAft>
                <a:spcPts val="0"/>
              </a:spcAft>
              <a:buNone/>
            </a:pPr>
            <a:r>
              <a:rPr b="1" i="0" lang="en-IE" sz="1800" u="none" cap="none" strike="noStrike">
                <a:solidFill>
                  <a:srgbClr val="2F3542"/>
                </a:solidFill>
              </a:rPr>
              <a:t>Purpose</a:t>
            </a:r>
            <a:endParaRPr/>
          </a:p>
          <a:p>
            <a:pPr indent="0" lvl="0" marL="0" marR="0" rtl="0" algn="l">
              <a:lnSpc>
                <a:spcPct val="100000"/>
              </a:lnSpc>
              <a:spcBef>
                <a:spcPts val="750"/>
              </a:spcBef>
              <a:spcAft>
                <a:spcPts val="0"/>
              </a:spcAft>
              <a:buNone/>
            </a:pPr>
            <a:r>
              <a:rPr i="0" lang="en-IE" sz="1800" u="none" cap="none" strike="noStrike">
                <a:solidFill>
                  <a:srgbClr val="2F3542"/>
                </a:solidFill>
              </a:rPr>
              <a:t>To restore wild ecosystems, support wildlife and biodiversity and help fight climate change.</a:t>
            </a:r>
            <a:endParaRPr/>
          </a:p>
          <a:p>
            <a:pPr indent="0" lvl="0" marL="0" marR="0" rtl="0" algn="l">
              <a:lnSpc>
                <a:spcPct val="100000"/>
              </a:lnSpc>
              <a:spcBef>
                <a:spcPts val="1800"/>
              </a:spcBef>
              <a:spcAft>
                <a:spcPts val="0"/>
              </a:spcAft>
              <a:buNone/>
            </a:pPr>
            <a:r>
              <a:rPr b="1" i="0" lang="en-IE" sz="1800" u="none" cap="none" strike="noStrike">
                <a:solidFill>
                  <a:srgbClr val="2F3542"/>
                </a:solidFill>
              </a:rPr>
              <a:t>Approach to impact</a:t>
            </a:r>
            <a:endParaRPr/>
          </a:p>
          <a:p>
            <a:pPr indent="0" lvl="0" marL="0" marR="0" rtl="0" algn="l">
              <a:lnSpc>
                <a:spcPct val="100000"/>
              </a:lnSpc>
              <a:spcBef>
                <a:spcPts val="750"/>
              </a:spcBef>
              <a:spcAft>
                <a:spcPts val="0"/>
              </a:spcAft>
              <a:buNone/>
            </a:pPr>
            <a:r>
              <a:rPr i="0" lang="en-IE" sz="1800" u="none" cap="none" strike="noStrike">
                <a:solidFill>
                  <a:srgbClr val="2F3542"/>
                </a:solidFill>
              </a:rPr>
              <a:t>Impact on the ground is funded through paying members. In order to be as transparent as possible Mossy Earth openly publish their methodologies for measuring impact and their results on their website. </a:t>
            </a:r>
            <a:endParaRPr/>
          </a:p>
          <a:p>
            <a:pPr indent="0" lvl="0" marL="0" marR="0" rtl="0" algn="l">
              <a:lnSpc>
                <a:spcPct val="100000"/>
              </a:lnSpc>
              <a:spcBef>
                <a:spcPts val="0"/>
              </a:spcBef>
              <a:spcAft>
                <a:spcPts val="0"/>
              </a:spcAft>
              <a:buNone/>
            </a:pPr>
            <a:r>
              <a:t/>
            </a:r>
            <a:endParaRPr i="0" sz="1800" u="sng" cap="none" strike="noStrike">
              <a:solidFill>
                <a:srgbClr val="2F3542"/>
              </a:solidFill>
              <a:hlinkClick r:id="rId4">
                <a:extLst>
                  <a:ext uri="{A12FA001-AC4F-418D-AE19-62706E023703}">
                    <ahyp:hlinkClr val="tx"/>
                  </a:ext>
                </a:extLst>
              </a:hlinkClick>
            </a:endParaRPr>
          </a:p>
          <a:p>
            <a:pPr indent="0" lvl="0" marL="0" marR="0" rtl="0" algn="l">
              <a:lnSpc>
                <a:spcPct val="100000"/>
              </a:lnSpc>
              <a:spcBef>
                <a:spcPts val="0"/>
              </a:spcBef>
              <a:spcAft>
                <a:spcPts val="0"/>
              </a:spcAft>
              <a:buNone/>
            </a:pPr>
            <a:r>
              <a:rPr i="0" lang="en-IE" sz="1600" u="sng" cap="none" strike="noStrike">
                <a:solidFill>
                  <a:srgbClr val="2F3542"/>
                </a:solidFill>
                <a:hlinkClick r:id="rId5">
                  <a:extLst>
                    <a:ext uri="{A12FA001-AC4F-418D-AE19-62706E023703}">
                      <ahyp:hlinkClr val="tx"/>
                    </a:ext>
                  </a:extLst>
                </a:hlinkClick>
              </a:rPr>
              <a:t>Source: https://www.mossy.earth/methodologies/trust-transparency</a:t>
            </a:r>
            <a:r>
              <a:rPr i="0" lang="en-IE" sz="1600" u="none" cap="none" strike="noStrike">
                <a:solidFill>
                  <a:srgbClr val="2F3542"/>
                </a:solidFill>
              </a:rPr>
              <a:t> </a:t>
            </a:r>
            <a:endParaRPr/>
          </a:p>
        </p:txBody>
      </p:sp>
      <p:pic>
        <p:nvPicPr>
          <p:cNvPr id="400" name="Google Shape;400;p28"/>
          <p:cNvPicPr preferRelativeResize="0"/>
          <p:nvPr/>
        </p:nvPicPr>
        <p:blipFill rotWithShape="1">
          <a:blip r:embed="rId6">
            <a:alphaModFix/>
          </a:blip>
          <a:srcRect b="0" l="0" r="0" t="0"/>
          <a:stretch/>
        </p:blipFill>
        <p:spPr>
          <a:xfrm rot="-1721127">
            <a:off x="6975644" y="3859109"/>
            <a:ext cx="3572751" cy="954787"/>
          </a:xfrm>
          <a:prstGeom prst="rect">
            <a:avLst/>
          </a:prstGeom>
          <a:noFill/>
          <a:ln>
            <a:noFill/>
          </a:ln>
        </p:spPr>
      </p:pic>
      <p:pic>
        <p:nvPicPr>
          <p:cNvPr descr="Mossy.Earth – Bespoke Living" id="401" name="Google Shape;401;p28"/>
          <p:cNvPicPr preferRelativeResize="0"/>
          <p:nvPr/>
        </p:nvPicPr>
        <p:blipFill rotWithShape="1">
          <a:blip r:embed="rId7">
            <a:alphaModFix/>
          </a:blip>
          <a:srcRect b="0" l="0" r="0" t="0"/>
          <a:stretch/>
        </p:blipFill>
        <p:spPr>
          <a:xfrm>
            <a:off x="1274468" y="1825034"/>
            <a:ext cx="3408295" cy="97071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9"/>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407" name="Google Shape;407;p29"/>
          <p:cNvSpPr txBox="1"/>
          <p:nvPr>
            <p:ph type="title"/>
          </p:nvPr>
        </p:nvSpPr>
        <p:spPr>
          <a:xfrm>
            <a:off x="581243" y="1455201"/>
            <a:ext cx="11029500" cy="7176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520"/>
              <a:buNone/>
            </a:pPr>
            <a:r>
              <a:rPr b="1" lang="en-IE" sz="3200"/>
              <a:t>Summary:</a:t>
            </a:r>
            <a:br>
              <a:rPr lang="en-IE" sz="3200"/>
            </a:br>
            <a:br>
              <a:rPr lang="en-IE" sz="3200"/>
            </a:br>
            <a:r>
              <a:rPr lang="en-IE" sz="2000"/>
              <a:t>For impact measurement to be effective, it must be: </a:t>
            </a:r>
            <a:endParaRPr b="1" sz="3020"/>
          </a:p>
        </p:txBody>
      </p:sp>
      <p:sp>
        <p:nvSpPr>
          <p:cNvPr id="408" name="Google Shape;408;p29"/>
          <p:cNvSpPr txBox="1"/>
          <p:nvPr/>
        </p:nvSpPr>
        <p:spPr>
          <a:xfrm>
            <a:off x="0" y="2339650"/>
            <a:ext cx="11805300" cy="2763900"/>
          </a:xfrm>
          <a:prstGeom prst="rect">
            <a:avLst/>
          </a:prstGeom>
          <a:noFill/>
          <a:ln>
            <a:noFill/>
          </a:ln>
        </p:spPr>
        <p:txBody>
          <a:bodyPr anchorCtr="0" anchor="t" bIns="45700" lIns="91425" spcFirstLastPara="1" rIns="91425" wrap="square" tIns="45700">
            <a:noAutofit/>
          </a:bodyPr>
          <a:lstStyle/>
          <a:p>
            <a:pPr indent="-457200" lvl="1" marL="1271588" marR="0" rtl="0" algn="l">
              <a:lnSpc>
                <a:spcPct val="150000"/>
              </a:lnSpc>
              <a:spcBef>
                <a:spcPts val="360"/>
              </a:spcBef>
              <a:spcAft>
                <a:spcPts val="0"/>
              </a:spcAft>
              <a:buClr>
                <a:srgbClr val="00C897"/>
              </a:buClr>
              <a:buSzPts val="1600"/>
              <a:buAutoNum type="arabicPeriod"/>
            </a:pPr>
            <a:r>
              <a:rPr b="1" lang="en-IE" sz="1600">
                <a:solidFill>
                  <a:schemeClr val="dk2"/>
                </a:solidFill>
              </a:rPr>
              <a:t>R</a:t>
            </a:r>
            <a:r>
              <a:rPr b="1" i="0" lang="en-IE" sz="1600" u="none" cap="none" strike="noStrike">
                <a:solidFill>
                  <a:schemeClr val="dk2"/>
                </a:solidFill>
              </a:rPr>
              <a:t>elevant: </a:t>
            </a:r>
            <a:r>
              <a:rPr b="0" i="0" lang="en-IE" sz="1600" u="none" cap="none" strike="noStrike">
                <a:solidFill>
                  <a:schemeClr val="dk2"/>
                </a:solidFill>
                <a:latin typeface="Arial"/>
                <a:ea typeface="Arial"/>
                <a:cs typeface="Arial"/>
                <a:sym typeface="Arial"/>
              </a:rPr>
              <a:t>related to, and arise from the outcomes it is measuring;</a:t>
            </a:r>
            <a:endParaRPr/>
          </a:p>
          <a:p>
            <a:pPr indent="-457200" lvl="1" marL="1271588" marR="0" rtl="0" algn="l">
              <a:lnSpc>
                <a:spcPct val="150000"/>
              </a:lnSpc>
              <a:spcBef>
                <a:spcPts val="360"/>
              </a:spcBef>
              <a:spcAft>
                <a:spcPts val="0"/>
              </a:spcAft>
              <a:buClr>
                <a:srgbClr val="00C897"/>
              </a:buClr>
              <a:buSzPts val="1600"/>
              <a:buAutoNum type="arabicPeriod"/>
            </a:pPr>
            <a:r>
              <a:rPr b="1" lang="en-IE" sz="1600">
                <a:solidFill>
                  <a:schemeClr val="dk2"/>
                </a:solidFill>
              </a:rPr>
              <a:t>H</a:t>
            </a:r>
            <a:r>
              <a:rPr b="1" i="0" lang="en-IE" sz="1600" u="none" cap="none" strike="noStrike">
                <a:solidFill>
                  <a:schemeClr val="dk2"/>
                </a:solidFill>
              </a:rPr>
              <a:t>elpful: </a:t>
            </a:r>
            <a:r>
              <a:rPr b="0" i="0" lang="en-IE" sz="1600" u="none" cap="none" strike="noStrike">
                <a:solidFill>
                  <a:schemeClr val="dk2"/>
                </a:solidFill>
                <a:latin typeface="Arial"/>
                <a:ea typeface="Arial"/>
                <a:cs typeface="Arial"/>
                <a:sym typeface="Arial"/>
              </a:rPr>
              <a:t>in meeting the needs of stakeholders’, both internal and external; </a:t>
            </a:r>
            <a:endParaRPr/>
          </a:p>
          <a:p>
            <a:pPr indent="-457200" lvl="1" marL="1271588" marR="0" rtl="0" algn="l">
              <a:lnSpc>
                <a:spcPct val="150000"/>
              </a:lnSpc>
              <a:spcBef>
                <a:spcPts val="360"/>
              </a:spcBef>
              <a:spcAft>
                <a:spcPts val="0"/>
              </a:spcAft>
              <a:buClr>
                <a:srgbClr val="00C897"/>
              </a:buClr>
              <a:buSzPts val="1600"/>
              <a:buAutoNum type="arabicPeriod"/>
            </a:pPr>
            <a:r>
              <a:rPr b="1" lang="en-IE" sz="1600">
                <a:solidFill>
                  <a:schemeClr val="dk2"/>
                </a:solidFill>
              </a:rPr>
              <a:t>S</a:t>
            </a:r>
            <a:r>
              <a:rPr b="1" i="0" lang="en-IE" sz="1600" u="none" cap="none" strike="noStrike">
                <a:solidFill>
                  <a:schemeClr val="dk2"/>
                </a:solidFill>
              </a:rPr>
              <a:t>imple:</a:t>
            </a:r>
            <a:r>
              <a:rPr b="0" i="0" lang="en-IE" sz="1600" u="none" cap="none" strike="noStrike">
                <a:solidFill>
                  <a:schemeClr val="dk2"/>
                </a:solidFill>
                <a:latin typeface="Arial"/>
                <a:ea typeface="Arial"/>
                <a:cs typeface="Arial"/>
                <a:sym typeface="Arial"/>
              </a:rPr>
              <a:t> both in how the measurement is made, and in how it is presented; </a:t>
            </a:r>
            <a:endParaRPr/>
          </a:p>
          <a:p>
            <a:pPr indent="-457200" lvl="1" marL="1271588" marR="0" rtl="0" algn="l">
              <a:lnSpc>
                <a:spcPct val="150000"/>
              </a:lnSpc>
              <a:spcBef>
                <a:spcPts val="360"/>
              </a:spcBef>
              <a:spcAft>
                <a:spcPts val="0"/>
              </a:spcAft>
              <a:buClr>
                <a:srgbClr val="00C897"/>
              </a:buClr>
              <a:buSzPts val="1600"/>
              <a:buAutoNum type="arabicPeriod"/>
            </a:pPr>
            <a:r>
              <a:rPr b="1" lang="en-IE" sz="1600">
                <a:solidFill>
                  <a:schemeClr val="dk2"/>
                </a:solidFill>
              </a:rPr>
              <a:t>N</a:t>
            </a:r>
            <a:r>
              <a:rPr b="1" i="0" lang="en-IE" sz="1600" u="none" cap="none" strike="noStrike">
                <a:solidFill>
                  <a:schemeClr val="dk2"/>
                </a:solidFill>
              </a:rPr>
              <a:t>atural: </a:t>
            </a:r>
            <a:r>
              <a:rPr b="0" i="0" lang="en-IE" sz="1600" u="none" cap="none" strike="noStrike">
                <a:solidFill>
                  <a:schemeClr val="dk2"/>
                </a:solidFill>
                <a:latin typeface="Arial"/>
                <a:ea typeface="Arial"/>
                <a:cs typeface="Arial"/>
                <a:sym typeface="Arial"/>
              </a:rPr>
              <a:t>arising from the normal flow of activity to outcome;</a:t>
            </a:r>
            <a:endParaRPr/>
          </a:p>
          <a:p>
            <a:pPr indent="-457200" lvl="1" marL="1271588" marR="0" rtl="0" algn="l">
              <a:lnSpc>
                <a:spcPct val="150000"/>
              </a:lnSpc>
              <a:spcBef>
                <a:spcPts val="360"/>
              </a:spcBef>
              <a:spcAft>
                <a:spcPts val="0"/>
              </a:spcAft>
              <a:buClr>
                <a:srgbClr val="00C897"/>
              </a:buClr>
              <a:buSzPts val="1600"/>
              <a:buAutoNum type="arabicPeriod"/>
            </a:pPr>
            <a:r>
              <a:rPr b="1" lang="en-IE" sz="1600">
                <a:solidFill>
                  <a:schemeClr val="dk2"/>
                </a:solidFill>
              </a:rPr>
              <a:t>C</a:t>
            </a:r>
            <a:r>
              <a:rPr b="1" i="0" lang="en-IE" sz="1600" u="none" cap="none" strike="noStrike">
                <a:solidFill>
                  <a:schemeClr val="dk2"/>
                </a:solidFill>
              </a:rPr>
              <a:t>ertain: </a:t>
            </a:r>
            <a:r>
              <a:rPr b="0" i="0" lang="en-IE" sz="1600" u="none" cap="none" strike="noStrike">
                <a:solidFill>
                  <a:schemeClr val="dk2"/>
                </a:solidFill>
                <a:latin typeface="Arial"/>
                <a:ea typeface="Arial"/>
                <a:cs typeface="Arial"/>
                <a:sym typeface="Arial"/>
              </a:rPr>
              <a:t>both in how it is derived, and in how it is presented; </a:t>
            </a:r>
            <a:endParaRPr/>
          </a:p>
          <a:p>
            <a:pPr indent="-457200" lvl="1" marL="1271588" marR="0" rtl="0" algn="l">
              <a:lnSpc>
                <a:spcPct val="150000"/>
              </a:lnSpc>
              <a:spcBef>
                <a:spcPts val="360"/>
              </a:spcBef>
              <a:spcAft>
                <a:spcPts val="0"/>
              </a:spcAft>
              <a:buClr>
                <a:srgbClr val="00C897"/>
              </a:buClr>
              <a:buSzPts val="1600"/>
              <a:buAutoNum type="arabicPeriod"/>
            </a:pPr>
            <a:r>
              <a:rPr b="1" lang="en-IE" sz="1600">
                <a:solidFill>
                  <a:schemeClr val="dk2"/>
                </a:solidFill>
              </a:rPr>
              <a:t>U</a:t>
            </a:r>
            <a:r>
              <a:rPr b="1" i="0" lang="en-IE" sz="1600" u="none" cap="none" strike="noStrike">
                <a:solidFill>
                  <a:schemeClr val="dk2"/>
                </a:solidFill>
              </a:rPr>
              <a:t>nderstood and accepted: </a:t>
            </a:r>
            <a:r>
              <a:rPr b="0" i="0" lang="en-IE" sz="1600" u="none" cap="none" strike="noStrike">
                <a:solidFill>
                  <a:schemeClr val="dk2"/>
                </a:solidFill>
                <a:latin typeface="Arial"/>
                <a:ea typeface="Arial"/>
                <a:cs typeface="Arial"/>
                <a:sym typeface="Arial"/>
              </a:rPr>
              <a:t>by all relevant stakeholders; </a:t>
            </a:r>
            <a:endParaRPr/>
          </a:p>
          <a:p>
            <a:pPr indent="-457200" lvl="1" marL="1271588" marR="0" rtl="0" algn="l">
              <a:lnSpc>
                <a:spcPct val="150000"/>
              </a:lnSpc>
              <a:spcBef>
                <a:spcPts val="360"/>
              </a:spcBef>
              <a:spcAft>
                <a:spcPts val="0"/>
              </a:spcAft>
              <a:buClr>
                <a:srgbClr val="00C897"/>
              </a:buClr>
              <a:buSzPts val="1600"/>
              <a:buAutoNum type="arabicPeriod"/>
            </a:pPr>
            <a:r>
              <a:rPr b="1" lang="en-IE" sz="1600">
                <a:solidFill>
                  <a:schemeClr val="dk2"/>
                </a:solidFill>
              </a:rPr>
              <a:t>T</a:t>
            </a:r>
            <a:r>
              <a:rPr b="1" i="0" lang="en-IE" sz="1600" u="none" cap="none" strike="noStrike">
                <a:solidFill>
                  <a:schemeClr val="dk2"/>
                </a:solidFill>
              </a:rPr>
              <a:t>ransparent and well-explained: </a:t>
            </a:r>
            <a:r>
              <a:rPr b="0" i="0" lang="en-IE" sz="1600" u="none" cap="none" strike="noStrike">
                <a:solidFill>
                  <a:schemeClr val="dk2"/>
                </a:solidFill>
                <a:latin typeface="Arial"/>
                <a:ea typeface="Arial"/>
                <a:cs typeface="Arial"/>
                <a:sym typeface="Arial"/>
              </a:rPr>
              <a:t>so that the method by which the measurement is made, and how that relates to the services and outcomes concerned are clear;</a:t>
            </a:r>
            <a:endParaRPr/>
          </a:p>
          <a:p>
            <a:pPr indent="-457200" lvl="1" marL="1271588" marR="0" rtl="0" algn="l">
              <a:lnSpc>
                <a:spcPct val="150000"/>
              </a:lnSpc>
              <a:spcBef>
                <a:spcPts val="360"/>
              </a:spcBef>
              <a:spcAft>
                <a:spcPts val="0"/>
              </a:spcAft>
              <a:buClr>
                <a:srgbClr val="00C897"/>
              </a:buClr>
              <a:buSzPts val="1600"/>
              <a:buAutoNum type="arabicPeriod"/>
            </a:pPr>
            <a:r>
              <a:rPr b="1" lang="en-IE" sz="1600">
                <a:solidFill>
                  <a:schemeClr val="dk2"/>
                </a:solidFill>
              </a:rPr>
              <a:t>F</a:t>
            </a:r>
            <a:r>
              <a:rPr b="1" i="0" lang="en-IE" sz="1600" u="none" cap="none" strike="noStrike">
                <a:solidFill>
                  <a:schemeClr val="dk2"/>
                </a:solidFill>
              </a:rPr>
              <a:t>ounded on evidence:</a:t>
            </a:r>
            <a:r>
              <a:rPr b="0" i="0" lang="en-IE" sz="1600" u="none" cap="none" strike="noStrike">
                <a:solidFill>
                  <a:schemeClr val="dk2"/>
                </a:solidFill>
                <a:latin typeface="Arial"/>
                <a:ea typeface="Arial"/>
                <a:cs typeface="Arial"/>
                <a:sym typeface="Arial"/>
              </a:rPr>
              <a:t> so that it can be tested, validated, and form the grounds for continuous improvement</a:t>
            </a:r>
            <a:endParaRPr b="0" i="0" sz="1600" u="none" cap="none" strike="noStrike">
              <a:solidFill>
                <a:schemeClr val="dk1"/>
              </a:solidFill>
              <a:latin typeface="Arial"/>
              <a:ea typeface="Arial"/>
              <a:cs typeface="Arial"/>
              <a:sym typeface="Arial"/>
            </a:endParaRPr>
          </a:p>
          <a:p>
            <a:pPr indent="0" lvl="0" marL="266700" marR="0" rtl="0" algn="l">
              <a:lnSpc>
                <a:spcPct val="150000"/>
              </a:lnSpc>
              <a:spcBef>
                <a:spcPts val="360"/>
              </a:spcBef>
              <a:spcAft>
                <a:spcPts val="0"/>
              </a:spcAft>
              <a:buClr>
                <a:srgbClr val="00C897"/>
              </a:buClr>
              <a:buSzPts val="1056"/>
              <a:buFont typeface="Noto Sans Symbols"/>
              <a:buNone/>
            </a:pPr>
            <a:r>
              <a:t/>
            </a:r>
            <a:endParaRPr b="0" i="0" sz="1800" u="none" cap="none" strike="noStrike">
              <a:solidFill>
                <a:schemeClr val="dk1"/>
              </a:solidFill>
              <a:latin typeface="Arial"/>
              <a:ea typeface="Arial"/>
              <a:cs typeface="Arial"/>
              <a:sym typeface="Arial"/>
            </a:endParaRPr>
          </a:p>
        </p:txBody>
      </p:sp>
      <p:sp>
        <p:nvSpPr>
          <p:cNvPr id="409" name="Google Shape;409;p29"/>
          <p:cNvSpPr txBox="1"/>
          <p:nvPr/>
        </p:nvSpPr>
        <p:spPr>
          <a:xfrm>
            <a:off x="3323037" y="6237083"/>
            <a:ext cx="813714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400" u="sng" cap="none" strike="noStrike">
                <a:solidFill>
                  <a:srgbClr val="000000"/>
                </a:solidFill>
                <a:latin typeface="Arial"/>
                <a:ea typeface="Arial"/>
                <a:cs typeface="Arial"/>
                <a:sym typeface="Arial"/>
                <a:hlinkClick r:id="rId3">
                  <a:extLst>
                    <a:ext uri="{A12FA001-AC4F-418D-AE19-62706E023703}">
                      <ahyp:hlinkClr val="tx"/>
                    </a:ext>
                  </a:extLst>
                </a:hlinkClick>
              </a:rPr>
              <a:t>Source:</a:t>
            </a:r>
            <a:r>
              <a:rPr b="0" i="0" lang="en-IE" sz="1400" u="none" cap="none" strike="noStrike">
                <a:solidFill>
                  <a:srgbClr val="000000"/>
                </a:solidFill>
                <a:latin typeface="Arial"/>
                <a:ea typeface="Arial"/>
                <a:cs typeface="Arial"/>
                <a:sym typeface="Arial"/>
              </a:rPr>
              <a:t> European Commission </a:t>
            </a:r>
            <a:r>
              <a:rPr b="0" i="0" lang="en-IE" sz="1400" u="sng" cap="none" strike="noStrike">
                <a:solidFill>
                  <a:srgbClr val="000000"/>
                </a:solidFill>
                <a:latin typeface="Arial"/>
                <a:ea typeface="Arial"/>
                <a:cs typeface="Arial"/>
                <a:sym typeface="Arial"/>
                <a:hlinkClick r:id="rId4">
                  <a:extLst>
                    <a:ext uri="{A12FA001-AC4F-418D-AE19-62706E023703}">
                      <ahyp:hlinkClr val="tx"/>
                    </a:ext>
                  </a:extLst>
                </a:hlinkClick>
              </a:rPr>
              <a:t>Social Impact Measurement </a:t>
            </a:r>
            <a:r>
              <a:rPr b="0" i="0" lang="en-IE" sz="1400" u="none" cap="none" strike="noStrike">
                <a:solidFill>
                  <a:srgbClr val="000000"/>
                </a:solidFill>
                <a:latin typeface="Arial"/>
                <a:ea typeface="Arial"/>
                <a:cs typeface="Arial"/>
                <a:sym typeface="Arial"/>
              </a:rPr>
              <a:t>(2014) pp 33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
          <p:cNvSpPr txBox="1"/>
          <p:nvPr>
            <p:ph type="title"/>
          </p:nvPr>
        </p:nvSpPr>
        <p:spPr>
          <a:xfrm>
            <a:off x="581193" y="1000316"/>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sz="2800"/>
              <a:t>Measuring impact is a priority for N</a:t>
            </a:r>
            <a:r>
              <a:rPr b="1" lang="en-IE"/>
              <a:t>b</a:t>
            </a:r>
            <a:r>
              <a:rPr b="1" lang="en-IE" sz="2800"/>
              <a:t>Es</a:t>
            </a:r>
            <a:endParaRPr/>
          </a:p>
        </p:txBody>
      </p:sp>
      <p:sp>
        <p:nvSpPr>
          <p:cNvPr id="152" name="Google Shape;152;p3"/>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pic>
        <p:nvPicPr>
          <p:cNvPr id="153" name="Google Shape;153;p3"/>
          <p:cNvPicPr preferRelativeResize="0"/>
          <p:nvPr/>
        </p:nvPicPr>
        <p:blipFill rotWithShape="1">
          <a:blip r:embed="rId3">
            <a:alphaModFix/>
          </a:blip>
          <a:srcRect b="0" l="0" r="0" t="0"/>
          <a:stretch/>
        </p:blipFill>
        <p:spPr>
          <a:xfrm>
            <a:off x="344557" y="2193604"/>
            <a:ext cx="7263201" cy="2782336"/>
          </a:xfrm>
          <a:prstGeom prst="rect">
            <a:avLst/>
          </a:prstGeom>
          <a:noFill/>
          <a:ln>
            <a:noFill/>
          </a:ln>
        </p:spPr>
      </p:pic>
      <p:sp>
        <p:nvSpPr>
          <p:cNvPr id="154" name="Google Shape;154;p3"/>
          <p:cNvSpPr txBox="1"/>
          <p:nvPr/>
        </p:nvSpPr>
        <p:spPr>
          <a:xfrm>
            <a:off x="1807855" y="5104275"/>
            <a:ext cx="60960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IE" sz="1400" u="none" cap="none" strike="noStrike">
                <a:solidFill>
                  <a:srgbClr val="000000"/>
                </a:solidFill>
              </a:rPr>
              <a:t>Source: Nature Futures Online Survey 2023</a:t>
            </a:r>
            <a:endParaRPr i="0" sz="1400" u="none" cap="none" strike="noStrike">
              <a:solidFill>
                <a:srgbClr val="000000"/>
              </a:solidFill>
            </a:endParaRPr>
          </a:p>
          <a:p>
            <a:pPr indent="0" lvl="0" marL="0" marR="0" rtl="0" algn="l">
              <a:lnSpc>
                <a:spcPct val="100000"/>
              </a:lnSpc>
              <a:spcBef>
                <a:spcPts val="0"/>
              </a:spcBef>
              <a:spcAft>
                <a:spcPts val="0"/>
              </a:spcAft>
              <a:buNone/>
            </a:pPr>
            <a:br>
              <a:rPr b="0" i="0" lang="en-IE"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155" name="Google Shape;155;p3"/>
          <p:cNvPicPr preferRelativeResize="0"/>
          <p:nvPr/>
        </p:nvPicPr>
        <p:blipFill rotWithShape="1">
          <a:blip r:embed="rId4">
            <a:alphaModFix/>
          </a:blip>
          <a:srcRect b="0" l="0" r="0" t="0"/>
          <a:stretch/>
        </p:blipFill>
        <p:spPr>
          <a:xfrm>
            <a:off x="7607758" y="2828706"/>
            <a:ext cx="3984871" cy="2881148"/>
          </a:xfrm>
          <a:prstGeom prst="rect">
            <a:avLst/>
          </a:prstGeom>
          <a:noFill/>
          <a:ln>
            <a:noFill/>
          </a:ln>
        </p:spPr>
      </p:pic>
      <p:sp>
        <p:nvSpPr>
          <p:cNvPr id="156" name="Google Shape;156;p3"/>
          <p:cNvSpPr txBox="1"/>
          <p:nvPr/>
        </p:nvSpPr>
        <p:spPr>
          <a:xfrm>
            <a:off x="8036556" y="5709841"/>
            <a:ext cx="60960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IE" sz="1400" u="none" cap="none" strike="noStrike">
                <a:solidFill>
                  <a:srgbClr val="000000"/>
                </a:solidFill>
              </a:rPr>
              <a:t>Source: I4N Survey 2024 (n=124)</a:t>
            </a:r>
            <a:endParaRPr i="0" sz="1400" u="none" cap="none" strike="noStrike">
              <a:solidFill>
                <a:srgbClr val="000000"/>
              </a:solidFill>
            </a:endParaRPr>
          </a:p>
          <a:p>
            <a:pPr indent="0" lvl="0" marL="0" marR="0" rtl="0" algn="l">
              <a:lnSpc>
                <a:spcPct val="100000"/>
              </a:lnSpc>
              <a:spcBef>
                <a:spcPts val="0"/>
              </a:spcBef>
              <a:spcAft>
                <a:spcPts val="0"/>
              </a:spcAft>
              <a:buNone/>
            </a:pPr>
            <a:br>
              <a:rPr b="0" i="0" lang="en-IE"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0"/>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415" name="Google Shape;415;p30"/>
          <p:cNvSpPr txBox="1"/>
          <p:nvPr/>
        </p:nvSpPr>
        <p:spPr>
          <a:xfrm>
            <a:off x="971795" y="1051735"/>
            <a:ext cx="3767729" cy="3785621"/>
          </a:xfrm>
          <a:prstGeom prst="rect">
            <a:avLst/>
          </a:prstGeom>
          <a:solidFill>
            <a:srgbClr val="F5F5F5"/>
          </a:solidFill>
          <a:ln cap="flat" cmpd="sng" w="9525">
            <a:solidFill>
              <a:srgbClr val="3D3D3D"/>
            </a:solidFill>
            <a:prstDash val="solid"/>
            <a:round/>
            <a:headEnd len="sm" w="sm" type="none"/>
            <a:tailEnd len="sm" w="sm" type="none"/>
          </a:ln>
        </p:spPr>
        <p:txBody>
          <a:bodyPr anchorCtr="0" anchor="t" bIns="91425" lIns="91425" spcFirstLastPara="1" rIns="91425" wrap="square" tIns="91425">
            <a:spAutoFit/>
          </a:bodyPr>
          <a:lstStyle/>
          <a:p>
            <a:pPr indent="0" lvl="0" marL="96838"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96838" marR="0" rtl="0" algn="l">
              <a:lnSpc>
                <a:spcPct val="100000"/>
              </a:lnSpc>
              <a:spcBef>
                <a:spcPts val="0"/>
              </a:spcBef>
              <a:spcAft>
                <a:spcPts val="0"/>
              </a:spcAft>
              <a:buClr>
                <a:srgbClr val="000000"/>
              </a:buClr>
              <a:buSzPts val="1800"/>
              <a:buFont typeface="Arial"/>
              <a:buNone/>
            </a:pPr>
            <a:r>
              <a:rPr b="1" i="0" lang="en-IE" sz="1800" u="none" cap="none" strike="noStrike">
                <a:solidFill>
                  <a:srgbClr val="000000"/>
                </a:solidFill>
                <a:latin typeface="Arial"/>
                <a:ea typeface="Arial"/>
                <a:cs typeface="Arial"/>
                <a:sym typeface="Arial"/>
              </a:rPr>
              <a:t>Pair and Share / Group activity</a:t>
            </a:r>
            <a:r>
              <a:rPr b="0" i="0" lang="en-IE" sz="1800" u="none" cap="none" strike="noStrike">
                <a:solidFill>
                  <a:srgbClr val="000000"/>
                </a:solidFill>
                <a:latin typeface="Arial"/>
                <a:ea typeface="Arial"/>
                <a:cs typeface="Arial"/>
                <a:sym typeface="Arial"/>
              </a:rPr>
              <a:t>: </a:t>
            </a:r>
            <a:endParaRPr/>
          </a:p>
          <a:p>
            <a:pPr indent="0" lvl="0" marL="96838"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96838" marR="0" rtl="0" algn="l">
              <a:lnSpc>
                <a:spcPct val="100000"/>
              </a:lnSpc>
              <a:spcBef>
                <a:spcPts val="0"/>
              </a:spcBef>
              <a:spcAft>
                <a:spcPts val="0"/>
              </a:spcAft>
              <a:buNone/>
            </a:pPr>
            <a:r>
              <a:rPr b="0" i="0" lang="en-IE" sz="1800" u="none" cap="none" strike="noStrike">
                <a:solidFill>
                  <a:srgbClr val="000000"/>
                </a:solidFill>
                <a:latin typeface="Arial"/>
                <a:ea typeface="Arial"/>
                <a:cs typeface="Arial"/>
                <a:sym typeface="Arial"/>
              </a:rPr>
              <a:t>Why are you measuring impact – what is your objective / driving rationale?</a:t>
            </a:r>
            <a:endParaRPr/>
          </a:p>
          <a:p>
            <a:pPr indent="0" lvl="0" marL="96838"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96838" marR="0" rtl="0" algn="l">
              <a:lnSpc>
                <a:spcPct val="100000"/>
              </a:lnSpc>
              <a:spcBef>
                <a:spcPts val="0"/>
              </a:spcBef>
              <a:spcAft>
                <a:spcPts val="0"/>
              </a:spcAft>
              <a:buNone/>
            </a:pPr>
            <a:r>
              <a:rPr b="0" i="0" lang="en-IE" sz="1800" u="none" cap="none" strike="noStrike">
                <a:solidFill>
                  <a:srgbClr val="000000"/>
                </a:solidFill>
                <a:latin typeface="Arial"/>
                <a:ea typeface="Arial"/>
                <a:cs typeface="Arial"/>
                <a:sym typeface="Arial"/>
              </a:rPr>
              <a:t>Who are the most important stakeholders?</a:t>
            </a:r>
            <a:endParaRPr/>
          </a:p>
          <a:p>
            <a:pPr indent="0" lvl="0" marL="96838"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96838" marR="0" rtl="0" algn="l">
              <a:lnSpc>
                <a:spcPct val="100000"/>
              </a:lnSpc>
              <a:spcBef>
                <a:spcPts val="0"/>
              </a:spcBef>
              <a:spcAft>
                <a:spcPts val="0"/>
              </a:spcAft>
              <a:buNone/>
            </a:pPr>
            <a:r>
              <a:rPr b="0" i="0" lang="en-IE" sz="1800" u="none" cap="none" strike="noStrike">
                <a:solidFill>
                  <a:srgbClr val="000000"/>
                </a:solidFill>
                <a:latin typeface="Arial"/>
                <a:ea typeface="Arial"/>
                <a:cs typeface="Arial"/>
                <a:sym typeface="Arial"/>
              </a:rPr>
              <a:t>What kind of measurement data do your stakeholders need?</a:t>
            </a:r>
            <a:endParaRPr/>
          </a:p>
          <a:p>
            <a:pPr indent="0" lvl="0" marL="96838"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416" name="Google Shape;416;p30"/>
          <p:cNvSpPr txBox="1"/>
          <p:nvPr/>
        </p:nvSpPr>
        <p:spPr>
          <a:xfrm>
            <a:off x="971794" y="4693802"/>
            <a:ext cx="3767729" cy="1514608"/>
          </a:xfrm>
          <a:prstGeom prst="rect">
            <a:avLst/>
          </a:prstGeom>
          <a:solidFill>
            <a:schemeClr val="accen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19266"/>
              </a:buClr>
              <a:buSzPts val="2800"/>
              <a:buFont typeface="Arial"/>
              <a:buNone/>
            </a:pPr>
            <a:r>
              <a:rPr b="1" i="0" lang="en-IE" sz="2900" u="none" cap="none" strike="noStrike">
                <a:solidFill>
                  <a:schemeClr val="lt1"/>
                </a:solidFill>
                <a:latin typeface="Arial"/>
                <a:ea typeface="Arial"/>
                <a:cs typeface="Arial"/>
                <a:sym typeface="Arial"/>
              </a:rPr>
              <a:t>ACTIVITY</a:t>
            </a:r>
            <a:endParaRPr/>
          </a:p>
        </p:txBody>
      </p:sp>
      <p:grpSp>
        <p:nvGrpSpPr>
          <p:cNvPr id="417" name="Google Shape;417;p30"/>
          <p:cNvGrpSpPr/>
          <p:nvPr/>
        </p:nvGrpSpPr>
        <p:grpSpPr>
          <a:xfrm>
            <a:off x="5646133" y="1201467"/>
            <a:ext cx="4807268" cy="4640980"/>
            <a:chOff x="309319" y="401"/>
            <a:chExt cx="4807268" cy="4640980"/>
          </a:xfrm>
        </p:grpSpPr>
        <p:sp>
          <p:nvSpPr>
            <p:cNvPr id="418" name="Google Shape;418;p30"/>
            <p:cNvSpPr/>
            <p:nvPr/>
          </p:nvSpPr>
          <p:spPr>
            <a:xfrm>
              <a:off x="2012195" y="401"/>
              <a:ext cx="1401516" cy="1401516"/>
            </a:xfrm>
            <a:prstGeom prst="ellipse">
              <a:avLst/>
            </a:prstGeom>
            <a:solidFill>
              <a:srgbClr val="008359"/>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0"/>
            <p:cNvSpPr txBox="1"/>
            <p:nvPr/>
          </p:nvSpPr>
          <p:spPr>
            <a:xfrm>
              <a:off x="2217442" y="205648"/>
              <a:ext cx="991022" cy="99102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IE" sz="1200" u="none" cap="none" strike="noStrike">
                  <a:solidFill>
                    <a:schemeClr val="lt1"/>
                  </a:solidFill>
                  <a:latin typeface="Arial"/>
                  <a:ea typeface="Arial"/>
                  <a:cs typeface="Arial"/>
                  <a:sym typeface="Arial"/>
                </a:rPr>
                <a:t>1. Setting Objectives</a:t>
              </a:r>
              <a:endParaRPr/>
            </a:p>
          </p:txBody>
        </p:sp>
        <p:sp>
          <p:nvSpPr>
            <p:cNvPr id="420" name="Google Shape;420;p30"/>
            <p:cNvSpPr/>
            <p:nvPr/>
          </p:nvSpPr>
          <p:spPr>
            <a:xfrm rot="2160000">
              <a:off x="3369467" y="1077058"/>
              <a:ext cx="372778" cy="473011"/>
            </a:xfrm>
            <a:prstGeom prst="rightArrow">
              <a:avLst>
                <a:gd fmla="val 60000" name="adj1"/>
                <a:gd fmla="val 50000" name="adj2"/>
              </a:avLst>
            </a:prstGeom>
            <a:solidFill>
              <a:srgbClr val="008B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0"/>
            <p:cNvSpPr txBox="1"/>
            <p:nvPr/>
          </p:nvSpPr>
          <p:spPr>
            <a:xfrm rot="2160000">
              <a:off x="3380146" y="1138793"/>
              <a:ext cx="260945" cy="28380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22" name="Google Shape;422;p30"/>
            <p:cNvSpPr/>
            <p:nvPr/>
          </p:nvSpPr>
          <p:spPr>
            <a:xfrm>
              <a:off x="3715071" y="1237613"/>
              <a:ext cx="1401516" cy="1401516"/>
            </a:xfrm>
            <a:prstGeom prst="ellipse">
              <a:avLst/>
            </a:prstGeom>
            <a:solidFill>
              <a:srgbClr val="10A470"/>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0"/>
            <p:cNvSpPr txBox="1"/>
            <p:nvPr/>
          </p:nvSpPr>
          <p:spPr>
            <a:xfrm>
              <a:off x="3920318" y="1442860"/>
              <a:ext cx="991022" cy="99102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IE" sz="1200" u="none" cap="none" strike="noStrike">
                  <a:solidFill>
                    <a:schemeClr val="lt1"/>
                  </a:solidFill>
                  <a:latin typeface="Arial"/>
                  <a:ea typeface="Arial"/>
                  <a:cs typeface="Arial"/>
                  <a:sym typeface="Arial"/>
                </a:rPr>
                <a:t>2. Analysing Stakeholders</a:t>
              </a:r>
              <a:endParaRPr/>
            </a:p>
          </p:txBody>
        </p:sp>
        <p:sp>
          <p:nvSpPr>
            <p:cNvPr id="424" name="Google Shape;424;p30"/>
            <p:cNvSpPr/>
            <p:nvPr/>
          </p:nvSpPr>
          <p:spPr>
            <a:xfrm rot="6396842">
              <a:off x="3937753" y="2693103"/>
              <a:ext cx="364622" cy="473011"/>
            </a:xfrm>
            <a:prstGeom prst="rightArrow">
              <a:avLst>
                <a:gd fmla="val 60000" name="adj1"/>
                <a:gd fmla="val 50000" name="adj2"/>
              </a:avLst>
            </a:prstGeom>
            <a:solidFill>
              <a:srgbClr val="11A9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0"/>
            <p:cNvSpPr txBox="1"/>
            <p:nvPr/>
          </p:nvSpPr>
          <p:spPr>
            <a:xfrm rot="-4403158">
              <a:off x="4008085" y="2735295"/>
              <a:ext cx="255235" cy="28380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26" name="Google Shape;426;p30"/>
            <p:cNvSpPr/>
            <p:nvPr/>
          </p:nvSpPr>
          <p:spPr>
            <a:xfrm>
              <a:off x="3117640" y="3239865"/>
              <a:ext cx="1401516" cy="1401516"/>
            </a:xfrm>
            <a:prstGeom prst="ellipse">
              <a:avLst/>
            </a:prstGeom>
            <a:solidFill>
              <a:srgbClr val="2CBB82"/>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0"/>
            <p:cNvSpPr txBox="1"/>
            <p:nvPr/>
          </p:nvSpPr>
          <p:spPr>
            <a:xfrm>
              <a:off x="3322887" y="3445112"/>
              <a:ext cx="991022" cy="99102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IE" sz="1200" u="none" cap="none" strike="noStrike">
                  <a:solidFill>
                    <a:schemeClr val="lt1"/>
                  </a:solidFill>
                  <a:latin typeface="Arial"/>
                  <a:ea typeface="Arial"/>
                  <a:cs typeface="Arial"/>
                  <a:sym typeface="Arial"/>
                </a:rPr>
                <a:t>3. Measuring Results</a:t>
              </a:r>
              <a:endParaRPr/>
            </a:p>
          </p:txBody>
        </p:sp>
        <p:sp>
          <p:nvSpPr>
            <p:cNvPr id="428" name="Google Shape;428;p30"/>
            <p:cNvSpPr/>
            <p:nvPr/>
          </p:nvSpPr>
          <p:spPr>
            <a:xfrm rot="-10799360">
              <a:off x="2550367" y="3703919"/>
              <a:ext cx="400872" cy="473011"/>
            </a:xfrm>
            <a:prstGeom prst="rightArrow">
              <a:avLst>
                <a:gd fmla="val 60000" name="adj1"/>
                <a:gd fmla="val 50000" name="adj2"/>
              </a:avLst>
            </a:prstGeom>
            <a:solidFill>
              <a:srgbClr val="2CBF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0"/>
            <p:cNvSpPr txBox="1"/>
            <p:nvPr/>
          </p:nvSpPr>
          <p:spPr>
            <a:xfrm rot="640">
              <a:off x="2670629" y="3798532"/>
              <a:ext cx="280610" cy="28380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30" name="Google Shape;430;p30"/>
            <p:cNvSpPr/>
            <p:nvPr/>
          </p:nvSpPr>
          <p:spPr>
            <a:xfrm>
              <a:off x="959760" y="3239464"/>
              <a:ext cx="1401516" cy="1401516"/>
            </a:xfrm>
            <a:prstGeom prst="ellipse">
              <a:avLst/>
            </a:prstGeom>
            <a:solidFill>
              <a:srgbClr val="5CBE92"/>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0"/>
            <p:cNvSpPr txBox="1"/>
            <p:nvPr/>
          </p:nvSpPr>
          <p:spPr>
            <a:xfrm>
              <a:off x="1165007" y="3444711"/>
              <a:ext cx="991022" cy="99102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IE" sz="1200" u="none" cap="none" strike="noStrike">
                  <a:solidFill>
                    <a:schemeClr val="lt1"/>
                  </a:solidFill>
                  <a:latin typeface="Arial"/>
                  <a:ea typeface="Arial"/>
                  <a:cs typeface="Arial"/>
                  <a:sym typeface="Arial"/>
                </a:rPr>
                <a:t>4. Verifying &amp; Measuring Impact</a:t>
              </a:r>
              <a:endParaRPr/>
            </a:p>
          </p:txBody>
        </p:sp>
        <p:sp>
          <p:nvSpPr>
            <p:cNvPr id="432" name="Google Shape;432;p30"/>
            <p:cNvSpPr/>
            <p:nvPr/>
          </p:nvSpPr>
          <p:spPr>
            <a:xfrm rot="-6480000">
              <a:off x="1152168" y="2712825"/>
              <a:ext cx="372778" cy="473011"/>
            </a:xfrm>
            <a:prstGeom prst="rightArrow">
              <a:avLst>
                <a:gd fmla="val 60000" name="adj1"/>
                <a:gd fmla="val 50000" name="adj2"/>
              </a:avLst>
            </a:prstGeom>
            <a:solidFill>
              <a:srgbClr val="5DBF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0"/>
            <p:cNvSpPr txBox="1"/>
            <p:nvPr/>
          </p:nvSpPr>
          <p:spPr>
            <a:xfrm rot="4320000">
              <a:off x="1225364" y="2860607"/>
              <a:ext cx="260945" cy="28380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434" name="Google Shape;434;p30"/>
            <p:cNvSpPr/>
            <p:nvPr/>
          </p:nvSpPr>
          <p:spPr>
            <a:xfrm>
              <a:off x="309319" y="1237613"/>
              <a:ext cx="1401516" cy="1401516"/>
            </a:xfrm>
            <a:prstGeom prst="ellipse">
              <a:avLst/>
            </a:prstGeom>
            <a:solidFill>
              <a:srgbClr val="92BBA7"/>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0"/>
            <p:cNvSpPr txBox="1"/>
            <p:nvPr/>
          </p:nvSpPr>
          <p:spPr>
            <a:xfrm>
              <a:off x="514566" y="1442860"/>
              <a:ext cx="991022" cy="99102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1200"/>
                <a:buFont typeface="Arial"/>
                <a:buNone/>
              </a:pPr>
              <a:r>
                <a:rPr b="0" i="0" lang="en-IE" sz="1200" u="none" cap="none" strike="noStrike">
                  <a:solidFill>
                    <a:schemeClr val="lt1"/>
                  </a:solidFill>
                  <a:latin typeface="Arial"/>
                  <a:ea typeface="Arial"/>
                  <a:cs typeface="Arial"/>
                  <a:sym typeface="Arial"/>
                </a:rPr>
                <a:t>5. Monitoring &amp; Reporting</a:t>
              </a:r>
              <a:endParaRPr/>
            </a:p>
          </p:txBody>
        </p:sp>
        <p:sp>
          <p:nvSpPr>
            <p:cNvPr id="436" name="Google Shape;436;p30"/>
            <p:cNvSpPr/>
            <p:nvPr/>
          </p:nvSpPr>
          <p:spPr>
            <a:xfrm rot="-2160000">
              <a:off x="1666590" y="1089460"/>
              <a:ext cx="372778" cy="473011"/>
            </a:xfrm>
            <a:prstGeom prst="rightArrow">
              <a:avLst>
                <a:gd fmla="val 60000" name="adj1"/>
                <a:gd fmla="val 50000" name="adj2"/>
              </a:avLst>
            </a:prstGeom>
            <a:solidFill>
              <a:srgbClr val="92BB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0"/>
            <p:cNvSpPr txBox="1"/>
            <p:nvPr/>
          </p:nvSpPr>
          <p:spPr>
            <a:xfrm rot="-2160000">
              <a:off x="1677269" y="1216929"/>
              <a:ext cx="260945" cy="28380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grpSp>
      <p:sp>
        <p:nvSpPr>
          <p:cNvPr id="438" name="Google Shape;438;p30"/>
          <p:cNvSpPr txBox="1"/>
          <p:nvPr/>
        </p:nvSpPr>
        <p:spPr>
          <a:xfrm>
            <a:off x="6879488" y="6252472"/>
            <a:ext cx="3883233" cy="27699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1200" u="none" cap="none" strike="noStrike">
                <a:solidFill>
                  <a:srgbClr val="000000"/>
                </a:solidFill>
                <a:latin typeface="Arial"/>
                <a:ea typeface="Arial"/>
                <a:cs typeface="Arial"/>
                <a:sym typeface="Arial"/>
              </a:rPr>
              <a:t>Source: Adapted from </a:t>
            </a:r>
            <a:r>
              <a:rPr b="0" i="0" lang="en-IE" sz="1200" u="sng" cap="none" strike="noStrike">
                <a:solidFill>
                  <a:srgbClr val="000000"/>
                </a:solidFill>
                <a:latin typeface="Arial"/>
                <a:ea typeface="Arial"/>
                <a:cs typeface="Arial"/>
                <a:sym typeface="Arial"/>
                <a:hlinkClick r:id="rId3">
                  <a:extLst>
                    <a:ext uri="{A12FA001-AC4F-418D-AE19-62706E023703}">
                      <ahyp:hlinkClr val="tx"/>
                    </a:ext>
                  </a:extLst>
                </a:hlinkClick>
              </a:rPr>
              <a:t>Impact Europe</a:t>
            </a:r>
            <a:r>
              <a:rPr b="0" i="0" lang="en-IE" sz="1200" u="none" cap="none" strike="noStrike">
                <a:solidFill>
                  <a:srgbClr val="000000"/>
                </a:solidFill>
                <a:latin typeface="Arial"/>
                <a:ea typeface="Arial"/>
                <a:cs typeface="Arial"/>
                <a:sym typeface="Arial"/>
              </a:rPr>
              <a:t> (2024)</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1"/>
          <p:cNvSpPr txBox="1"/>
          <p:nvPr>
            <p:ph type="title"/>
          </p:nvPr>
        </p:nvSpPr>
        <p:spPr>
          <a:xfrm>
            <a:off x="340653" y="149284"/>
            <a:ext cx="10915800" cy="14976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br>
              <a:rPr b="1" lang="en-IE" sz="3020"/>
            </a:br>
            <a:r>
              <a:rPr b="1" lang="en-IE" sz="2800"/>
              <a:t>Final Reflection: Rationale and Factors to Consider</a:t>
            </a:r>
            <a:endParaRPr b="1" sz="2220"/>
          </a:p>
        </p:txBody>
      </p:sp>
      <p:sp>
        <p:nvSpPr>
          <p:cNvPr id="445" name="Google Shape;445;p31"/>
          <p:cNvSpPr txBox="1"/>
          <p:nvPr>
            <p:ph idx="12" type="sldNum"/>
          </p:nvPr>
        </p:nvSpPr>
        <p:spPr>
          <a:xfrm>
            <a:off x="10558299" y="6208411"/>
            <a:ext cx="1052400" cy="3651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Clr>
                <a:srgbClr val="000000"/>
              </a:buClr>
              <a:buSzPts val="900"/>
              <a:buFont typeface="Arial"/>
              <a:buNone/>
            </a:pPr>
            <a:fld id="{00000000-1234-1234-1234-123412341234}" type="slidenum">
              <a:rPr lang="en-IE"/>
              <a:t>‹#›</a:t>
            </a:fld>
            <a:endParaRPr/>
          </a:p>
        </p:txBody>
      </p:sp>
      <p:sp>
        <p:nvSpPr>
          <p:cNvPr id="446" name="Google Shape;446;p31"/>
          <p:cNvSpPr txBox="1"/>
          <p:nvPr/>
        </p:nvSpPr>
        <p:spPr>
          <a:xfrm>
            <a:off x="493500" y="2414550"/>
            <a:ext cx="10610100" cy="2331300"/>
          </a:xfrm>
          <a:prstGeom prst="rect">
            <a:avLst/>
          </a:prstGeom>
          <a:solidFill>
            <a:srgbClr val="F0FFD2"/>
          </a:solidFill>
          <a:ln>
            <a:noFill/>
          </a:ln>
        </p:spPr>
        <p:txBody>
          <a:bodyPr anchorCtr="0" anchor="t" bIns="91425" lIns="91425" spcFirstLastPara="1" rIns="91425" wrap="square" tIns="91425">
            <a:noAutofit/>
          </a:bodyPr>
          <a:lstStyle/>
          <a:p>
            <a:pPr indent="0" lvl="0" marL="228600" rtl="0" algn="l">
              <a:lnSpc>
                <a:spcPct val="150000"/>
              </a:lnSpc>
              <a:spcBef>
                <a:spcPts val="360"/>
              </a:spcBef>
              <a:spcAft>
                <a:spcPts val="0"/>
              </a:spcAft>
              <a:buClr>
                <a:srgbClr val="000000"/>
              </a:buClr>
              <a:buSzPts val="1656"/>
              <a:buFont typeface="Arial"/>
              <a:buNone/>
            </a:pPr>
            <a:r>
              <a:rPr i="1" lang="en-IE" sz="2800">
                <a:solidFill>
                  <a:srgbClr val="000000"/>
                </a:solidFill>
              </a:rPr>
              <a:t>Reflect on your learning: </a:t>
            </a:r>
            <a:endParaRPr sz="2800">
              <a:solidFill>
                <a:srgbClr val="000000"/>
              </a:solidFill>
            </a:endParaRPr>
          </a:p>
          <a:p>
            <a:pPr indent="-234950" lvl="0" marL="514350" rtl="0" algn="l">
              <a:lnSpc>
                <a:spcPct val="150000"/>
              </a:lnSpc>
              <a:spcBef>
                <a:spcPts val="360"/>
              </a:spcBef>
              <a:spcAft>
                <a:spcPts val="0"/>
              </a:spcAft>
              <a:buClr>
                <a:srgbClr val="000000"/>
              </a:buClr>
              <a:buSzPts val="856"/>
              <a:buFont typeface="Arial"/>
              <a:buChar char="•"/>
            </a:pPr>
            <a:r>
              <a:rPr lang="en-IE" sz="2800">
                <a:solidFill>
                  <a:srgbClr val="000000"/>
                </a:solidFill>
              </a:rPr>
              <a:t>What is your key takeaway from this lesson? </a:t>
            </a:r>
            <a:endParaRPr sz="1000">
              <a:solidFill>
                <a:srgbClr val="000000"/>
              </a:solidFill>
            </a:endParaRPr>
          </a:p>
          <a:p>
            <a:pPr indent="-260350" lvl="0" marL="514350" rtl="0" algn="l">
              <a:lnSpc>
                <a:spcPct val="150000"/>
              </a:lnSpc>
              <a:spcBef>
                <a:spcPts val="360"/>
              </a:spcBef>
              <a:spcAft>
                <a:spcPts val="0"/>
              </a:spcAft>
              <a:buClr>
                <a:srgbClr val="00C897"/>
              </a:buClr>
              <a:buSzPts val="1256"/>
              <a:buFont typeface="Arial"/>
              <a:buChar char="•"/>
            </a:pPr>
            <a:r>
              <a:rPr lang="en-IE" sz="2800">
                <a:solidFill>
                  <a:srgbClr val="000000"/>
                </a:solidFill>
              </a:rPr>
              <a:t>What new information will you share with others?</a:t>
            </a:r>
            <a:r>
              <a:rPr lang="en-IE" sz="3000">
                <a:solidFill>
                  <a:srgbClr val="009671"/>
                </a:solidFill>
              </a:rPr>
              <a:t> </a:t>
            </a:r>
            <a:endParaRPr sz="1800">
              <a:solidFill>
                <a:srgbClr val="3D3D3D"/>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32d742added_0_172"/>
          <p:cNvSpPr txBox="1"/>
          <p:nvPr>
            <p:ph type="title"/>
          </p:nvPr>
        </p:nvSpPr>
        <p:spPr>
          <a:xfrm>
            <a:off x="417303" y="304800"/>
            <a:ext cx="10915800" cy="14976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br>
              <a:rPr b="1" lang="en-IE" sz="3020"/>
            </a:br>
            <a:r>
              <a:rPr b="1" lang="en-IE" sz="2820"/>
              <a:t>Sources of Further Reading </a:t>
            </a:r>
            <a:endParaRPr b="1" sz="3020"/>
          </a:p>
        </p:txBody>
      </p:sp>
      <p:sp>
        <p:nvSpPr>
          <p:cNvPr id="453" name="Google Shape;453;g32d742added_0_172"/>
          <p:cNvSpPr txBox="1"/>
          <p:nvPr>
            <p:ph idx="12" type="sldNum"/>
          </p:nvPr>
        </p:nvSpPr>
        <p:spPr>
          <a:xfrm>
            <a:off x="10558299" y="6208411"/>
            <a:ext cx="1052400" cy="3651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rgbClr val="000000"/>
              </a:buClr>
              <a:buSzPts val="900"/>
              <a:buFont typeface="Arial"/>
              <a:buNone/>
            </a:pPr>
            <a:fld id="{00000000-1234-1234-1234-123412341234}" type="slidenum">
              <a:rPr lang="en-IE"/>
              <a:t>‹#›</a:t>
            </a:fld>
            <a:endParaRPr/>
          </a:p>
        </p:txBody>
      </p:sp>
      <p:sp>
        <p:nvSpPr>
          <p:cNvPr id="454" name="Google Shape;454;g32d742added_0_172"/>
          <p:cNvSpPr txBox="1"/>
          <p:nvPr/>
        </p:nvSpPr>
        <p:spPr>
          <a:xfrm>
            <a:off x="417300" y="2081025"/>
            <a:ext cx="10610100" cy="44925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141500" lvl="0" marL="230399" rtl="0" algn="l">
              <a:spcBef>
                <a:spcPts val="0"/>
              </a:spcBef>
              <a:spcAft>
                <a:spcPts val="0"/>
              </a:spcAft>
              <a:buClr>
                <a:schemeClr val="dk1"/>
              </a:buClr>
              <a:buSzPts val="1400"/>
              <a:buChar char="●"/>
            </a:pPr>
            <a:r>
              <a:rPr lang="en-IE" u="sng">
                <a:solidFill>
                  <a:schemeClr val="hlink"/>
                </a:solidFill>
                <a:hlinkClick r:id="rId3"/>
              </a:rPr>
              <a:t>CIPE (n.d.). </a:t>
            </a:r>
            <a:r>
              <a:rPr i="1" lang="en-IE" u="sng">
                <a:solidFill>
                  <a:schemeClr val="hlink"/>
                </a:solidFill>
                <a:hlinkClick r:id="rId4"/>
              </a:rPr>
              <a:t>Logical framework for evaluation</a:t>
            </a:r>
            <a:r>
              <a:rPr lang="en-IE" u="sng">
                <a:solidFill>
                  <a:schemeClr val="hlink"/>
                </a:solidFill>
                <a:hlinkClick r:id="rId5"/>
              </a:rPr>
              <a:t>. Accessed from: </a:t>
            </a:r>
            <a:r>
              <a:rPr lang="en-IE" u="sng">
                <a:solidFill>
                  <a:schemeClr val="hlink"/>
                </a:solidFill>
                <a:hlinkClick r:id="rId6"/>
              </a:rPr>
              <a:t>https://ppd.cipe.org/tools/ppd-handbook/d-monitoring-and-evaluation-framework-for-ppd/d-6-evaluation-of-regulatory-and-economic-outcomes-and-impact-of-ppds/ </a:t>
            </a:r>
            <a:endParaRPr>
              <a:solidFill>
                <a:schemeClr val="dk1"/>
              </a:solidFill>
            </a:endParaRPr>
          </a:p>
          <a:p>
            <a:pPr indent="141500" lvl="0" marL="230399" rtl="0" algn="l">
              <a:spcBef>
                <a:spcPts val="0"/>
              </a:spcBef>
              <a:spcAft>
                <a:spcPts val="0"/>
              </a:spcAft>
              <a:buClr>
                <a:schemeClr val="dk1"/>
              </a:buClr>
              <a:buSzPts val="1400"/>
              <a:buChar char="●"/>
            </a:pPr>
            <a:r>
              <a:rPr lang="en-IE" u="sng">
                <a:solidFill>
                  <a:schemeClr val="hlink"/>
                </a:solidFill>
                <a:hlinkClick r:id="rId7"/>
              </a:rPr>
              <a:t>Amani Institute (2022). </a:t>
            </a:r>
            <a:r>
              <a:rPr i="1" lang="en-IE" u="sng">
                <a:solidFill>
                  <a:schemeClr val="hlink"/>
                </a:solidFill>
                <a:hlinkClick r:id="rId8"/>
              </a:rPr>
              <a:t>Setting your social impact monitoring and evaluation for success. </a:t>
            </a:r>
            <a:r>
              <a:rPr lang="en-IE" u="sng">
                <a:solidFill>
                  <a:schemeClr val="hlink"/>
                </a:solidFill>
                <a:hlinkClick r:id="rId9"/>
              </a:rPr>
              <a:t>Accessed from:  https://amaniinstitute.org/setting-social-impact-monitoring-evaluation-success/ </a:t>
            </a:r>
            <a:endParaRPr/>
          </a:p>
          <a:p>
            <a:pPr indent="141500" lvl="0" marL="230399" rtl="0" algn="l">
              <a:spcBef>
                <a:spcPts val="0"/>
              </a:spcBef>
              <a:spcAft>
                <a:spcPts val="0"/>
              </a:spcAft>
              <a:buClr>
                <a:schemeClr val="dk1"/>
              </a:buClr>
              <a:buSzPts val="1400"/>
              <a:buChar char="●"/>
            </a:pPr>
            <a:r>
              <a:rPr lang="en-IE" u="sng">
                <a:solidFill>
                  <a:schemeClr val="hlink"/>
                </a:solidFill>
                <a:hlinkClick r:id="rId10"/>
              </a:rPr>
              <a:t>Right There (n.d.). Accessed from: </a:t>
            </a:r>
            <a:r>
              <a:rPr lang="en-IE" u="sng">
                <a:solidFill>
                  <a:schemeClr val="hlink"/>
                </a:solidFill>
                <a:hlinkClick r:id="rId11"/>
              </a:rPr>
              <a:t>https://rightthere.org/about-our-theory-of-change/#</a:t>
            </a:r>
            <a:endParaRPr/>
          </a:p>
          <a:p>
            <a:pPr indent="141500" lvl="0" marL="230399" rtl="0" algn="l">
              <a:spcBef>
                <a:spcPts val="0"/>
              </a:spcBef>
              <a:spcAft>
                <a:spcPts val="0"/>
              </a:spcAft>
              <a:buClr>
                <a:schemeClr val="dk1"/>
              </a:buClr>
              <a:buSzPts val="1400"/>
              <a:buChar char="●"/>
            </a:pPr>
            <a:r>
              <a:rPr lang="en-IE" u="sng">
                <a:solidFill>
                  <a:schemeClr val="hlink"/>
                </a:solidFill>
                <a:hlinkClick r:id="rId12"/>
              </a:rPr>
              <a:t>Social enterprise toolkit (n.d.). </a:t>
            </a:r>
            <a:r>
              <a:rPr i="1" lang="en-IE" u="sng">
                <a:solidFill>
                  <a:schemeClr val="hlink"/>
                </a:solidFill>
                <a:hlinkClick r:id="rId13"/>
              </a:rPr>
              <a:t>Chapter 8 Social Impact. </a:t>
            </a:r>
            <a:r>
              <a:rPr lang="en-IE" u="sng">
                <a:solidFill>
                  <a:schemeClr val="hlink"/>
                </a:solidFill>
                <a:hlinkClick r:id="rId14"/>
              </a:rPr>
              <a:t>Accessed from: https://socialenterprisetoolkit.ie/chapter-8-social-impact/ </a:t>
            </a:r>
            <a:endParaRPr>
              <a:solidFill>
                <a:schemeClr val="dk1"/>
              </a:solidFill>
            </a:endParaRPr>
          </a:p>
          <a:p>
            <a:pPr indent="141500" lvl="0" marL="230399" rtl="0" algn="l">
              <a:spcBef>
                <a:spcPts val="0"/>
              </a:spcBef>
              <a:spcAft>
                <a:spcPts val="0"/>
              </a:spcAft>
              <a:buClr>
                <a:schemeClr val="dk1"/>
              </a:buClr>
              <a:buSzPts val="1400"/>
              <a:buChar char="●"/>
            </a:pPr>
            <a:r>
              <a:rPr lang="en-IE" u="sng">
                <a:solidFill>
                  <a:schemeClr val="hlink"/>
                </a:solidFill>
                <a:hlinkClick r:id="rId15"/>
              </a:rPr>
              <a:t>Impact Europe (2024). How to do impact measurement and management. Accessed from:https://www.impacteurope.net/sites/www.evpa.ngo/files/publications/how-to-do-impact-measurement-and-management-2024.pdf </a:t>
            </a:r>
            <a:endParaRPr>
              <a:solidFill>
                <a:schemeClr val="dk1"/>
              </a:solidFill>
            </a:endParaRPr>
          </a:p>
          <a:p>
            <a:pPr indent="141500" lvl="0" marL="230399" rtl="0" algn="l">
              <a:spcBef>
                <a:spcPts val="0"/>
              </a:spcBef>
              <a:spcAft>
                <a:spcPts val="0"/>
              </a:spcAft>
              <a:buClr>
                <a:schemeClr val="dk1"/>
              </a:buClr>
              <a:buSzPts val="1400"/>
              <a:buChar char="●"/>
            </a:pPr>
            <a:r>
              <a:rPr lang="en-IE" u="sng">
                <a:solidFill>
                  <a:schemeClr val="hlink"/>
                </a:solidFill>
                <a:hlinkClick r:id="rId16"/>
              </a:rPr>
              <a:t>Institute for Social Value (n.d.). </a:t>
            </a:r>
            <a:r>
              <a:rPr i="1" lang="en-IE" u="sng">
                <a:solidFill>
                  <a:schemeClr val="hlink"/>
                </a:solidFill>
                <a:hlinkClick r:id="rId17"/>
              </a:rPr>
              <a:t>SROI Value Map. </a:t>
            </a:r>
            <a:r>
              <a:rPr lang="en-IE" u="sng">
                <a:solidFill>
                  <a:schemeClr val="hlink"/>
                </a:solidFill>
                <a:hlinkClick r:id="rId18"/>
              </a:rPr>
              <a:t>Accessed from: https://socialvalueuk.org/resources/sroi-value-map</a:t>
            </a:r>
            <a:endParaRPr>
              <a:solidFill>
                <a:schemeClr val="dk1"/>
              </a:solidFill>
            </a:endParaRPr>
          </a:p>
          <a:p>
            <a:pPr indent="141500" lvl="0" marL="230399" rtl="0" algn="l">
              <a:spcBef>
                <a:spcPts val="0"/>
              </a:spcBef>
              <a:spcAft>
                <a:spcPts val="0"/>
              </a:spcAft>
              <a:buClr>
                <a:schemeClr val="dk1"/>
              </a:buClr>
              <a:buSzPts val="1400"/>
              <a:buChar char="●"/>
            </a:pPr>
            <a:r>
              <a:rPr lang="en-IE" u="sng">
                <a:solidFill>
                  <a:schemeClr val="hlink"/>
                </a:solidFill>
                <a:hlinkClick r:id="rId19"/>
              </a:rPr>
              <a:t>European Commission: Directorate-General for Research and Innovation, Evaluating the impact of nature-based solutions – A handbook for practitioners, Publications Office of the European Union, 2021, https://data.europa.eu/doi/10.2777/244577</a:t>
            </a:r>
            <a:endParaRPr/>
          </a:p>
          <a:p>
            <a:pPr indent="141500" lvl="0" marL="230399" rtl="0" algn="l">
              <a:spcBef>
                <a:spcPts val="0"/>
              </a:spcBef>
              <a:spcAft>
                <a:spcPts val="0"/>
              </a:spcAft>
              <a:buClr>
                <a:schemeClr val="dk1"/>
              </a:buClr>
              <a:buSzPts val="1400"/>
              <a:buChar char="●"/>
            </a:pPr>
            <a:r>
              <a:rPr lang="en-IE" u="sng">
                <a:solidFill>
                  <a:schemeClr val="hlink"/>
                </a:solidFill>
                <a:hlinkClick r:id="rId20"/>
              </a:rPr>
              <a:t>Gov.uk (n.d.). </a:t>
            </a:r>
            <a:r>
              <a:rPr i="1" lang="en-IE" u="sng">
                <a:solidFill>
                  <a:schemeClr val="hlink"/>
                </a:solidFill>
                <a:hlinkClick r:id="rId21"/>
              </a:rPr>
              <a:t>Biodiversity Net Gain. </a:t>
            </a:r>
            <a:r>
              <a:rPr lang="en-IE" u="sng">
                <a:solidFill>
                  <a:schemeClr val="hlink"/>
                </a:solidFill>
                <a:hlinkClick r:id="rId22"/>
              </a:rPr>
              <a:t>Accessed from: https://www.gov.uk/government/collections/biodiversity-net-gain </a:t>
            </a:r>
            <a:endParaRPr>
              <a:solidFill>
                <a:schemeClr val="dk1"/>
              </a:solidFill>
            </a:endParaRPr>
          </a:p>
          <a:p>
            <a:pPr indent="141500" lvl="0" marL="230399" rtl="0" algn="l">
              <a:spcBef>
                <a:spcPts val="0"/>
              </a:spcBef>
              <a:spcAft>
                <a:spcPts val="0"/>
              </a:spcAft>
              <a:buClr>
                <a:schemeClr val="dk1"/>
              </a:buClr>
              <a:buSzPts val="1400"/>
              <a:buChar char="●"/>
            </a:pPr>
            <a:r>
              <a:rPr lang="en-IE" u="sng">
                <a:solidFill>
                  <a:schemeClr val="hlink"/>
                </a:solidFill>
                <a:hlinkClick r:id="rId23"/>
              </a:rPr>
              <a:t>European Commission (2014). Proposed Approaches to Social Impact Measurement. Accessed from: https://social-economy-gateway.ec.europa.eu/document/download/c1bd2c6d-f51c-43d8-b74b-b02ead31b01b_en?filename=proposed%20approaches%20to%20social%20impact%20measurement%20in-KE0414665ENN_0.pdf </a:t>
            </a:r>
            <a:endParaRPr>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2"/>
          <p:cNvSpPr txBox="1"/>
          <p:nvPr>
            <p:ph idx="1" type="body"/>
          </p:nvPr>
        </p:nvSpPr>
        <p:spPr>
          <a:xfrm>
            <a:off x="4254228" y="4309019"/>
            <a:ext cx="7464160" cy="338948"/>
          </a:xfrm>
          <a:prstGeom prst="rect">
            <a:avLst/>
          </a:prstGeom>
          <a:noFill/>
          <a:ln>
            <a:noFill/>
          </a:ln>
        </p:spPr>
        <p:txBody>
          <a:bodyPr anchorCtr="0" anchor="ctr" bIns="45700" lIns="91425" spcFirstLastPara="1" rIns="91425" wrap="square" tIns="45700">
            <a:noAutofit/>
          </a:bodyPr>
          <a:lstStyle/>
          <a:p>
            <a:pPr indent="-228600" lvl="0" marL="457200" rtl="0" algn="l">
              <a:lnSpc>
                <a:spcPct val="150000"/>
              </a:lnSpc>
              <a:spcBef>
                <a:spcPts val="400"/>
              </a:spcBef>
              <a:spcAft>
                <a:spcPts val="0"/>
              </a:spcAft>
              <a:buSzPts val="1840"/>
              <a:buNone/>
            </a:pPr>
            <a:r>
              <a:rPr b="1" lang="en-IE" sz="1800"/>
              <a:t>Credit for this learning unit content: Horizon Nua</a:t>
            </a:r>
            <a:endParaRPr b="1" i="1" sz="1800">
              <a:solidFill>
                <a:schemeClr val="accent1"/>
              </a:solidFill>
            </a:endParaRPr>
          </a:p>
          <a:p>
            <a:pPr indent="-228600" lvl="0" marL="457200" rtl="0" algn="l">
              <a:lnSpc>
                <a:spcPct val="150000"/>
              </a:lnSpc>
              <a:spcBef>
                <a:spcPts val="400"/>
              </a:spcBef>
              <a:spcAft>
                <a:spcPts val="0"/>
              </a:spcAft>
              <a:buSzPts val="1840"/>
              <a:buNone/>
            </a:pPr>
            <a:r>
              <a:t/>
            </a:r>
            <a:endParaRPr/>
          </a:p>
        </p:txBody>
      </p:sp>
      <p:sp>
        <p:nvSpPr>
          <p:cNvPr id="461" name="Google Shape;461;p32"/>
          <p:cNvSpPr txBox="1"/>
          <p:nvPr>
            <p:ph idx="4294967295" type="sldNum"/>
          </p:nvPr>
        </p:nvSpPr>
        <p:spPr>
          <a:xfrm>
            <a:off x="11139488" y="6208713"/>
            <a:ext cx="1052512"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pic>
        <p:nvPicPr>
          <p:cNvPr descr="A black and white sign with a person in a circle&#10;&#10;Description automatically generated" id="462" name="Google Shape;462;p32"/>
          <p:cNvPicPr preferRelativeResize="0"/>
          <p:nvPr/>
        </p:nvPicPr>
        <p:blipFill rotWithShape="1">
          <a:blip r:embed="rId3">
            <a:alphaModFix/>
          </a:blip>
          <a:srcRect b="0" l="0" r="0" t="0"/>
          <a:stretch/>
        </p:blipFill>
        <p:spPr>
          <a:xfrm>
            <a:off x="4437108" y="6208713"/>
            <a:ext cx="1200150" cy="4200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4"/>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162" name="Google Shape;162;p4"/>
          <p:cNvSpPr txBox="1"/>
          <p:nvPr>
            <p:ph type="title"/>
          </p:nvPr>
        </p:nvSpPr>
        <p:spPr>
          <a:xfrm>
            <a:off x="581192" y="816740"/>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sz="2800"/>
              <a:t>Why is measuring impact so important for N</a:t>
            </a:r>
            <a:r>
              <a:rPr b="1" lang="en-IE"/>
              <a:t>b</a:t>
            </a:r>
            <a:r>
              <a:rPr b="1" lang="en-IE" sz="2800"/>
              <a:t>Es?</a:t>
            </a:r>
            <a:endParaRPr/>
          </a:p>
        </p:txBody>
      </p:sp>
      <p:sp>
        <p:nvSpPr>
          <p:cNvPr id="163" name="Google Shape;163;p4"/>
          <p:cNvSpPr txBox="1"/>
          <p:nvPr>
            <p:ph idx="1" type="body"/>
          </p:nvPr>
        </p:nvSpPr>
        <p:spPr>
          <a:xfrm>
            <a:off x="385906" y="1682891"/>
            <a:ext cx="7022059" cy="4525519"/>
          </a:xfrm>
          <a:prstGeom prst="rect">
            <a:avLst/>
          </a:prstGeom>
          <a:solidFill>
            <a:schemeClr val="lt1"/>
          </a:solidFill>
          <a:ln>
            <a:noFill/>
          </a:ln>
        </p:spPr>
        <p:txBody>
          <a:bodyPr anchorCtr="0" anchor="t" bIns="45700" lIns="91425" spcFirstLastPara="1" rIns="91425" wrap="square" tIns="45700">
            <a:noAutofit/>
          </a:bodyPr>
          <a:lstStyle/>
          <a:p>
            <a:pPr indent="-285750" lvl="0" marL="552450" marR="0" rtl="0" algn="l">
              <a:lnSpc>
                <a:spcPct val="150000"/>
              </a:lnSpc>
              <a:spcBef>
                <a:spcPts val="360"/>
              </a:spcBef>
              <a:spcAft>
                <a:spcPts val="0"/>
              </a:spcAft>
              <a:buSzPts val="1056"/>
              <a:buFont typeface="Noto Sans Symbols"/>
              <a:buChar char="⮚"/>
            </a:pPr>
            <a:r>
              <a:rPr lang="en-IE">
                <a:solidFill>
                  <a:schemeClr val="dk1"/>
                </a:solidFill>
              </a:rPr>
              <a:t>Measurement of impact may be required to </a:t>
            </a:r>
            <a:r>
              <a:rPr b="1" lang="en-IE">
                <a:solidFill>
                  <a:schemeClr val="dk1"/>
                </a:solidFill>
              </a:rPr>
              <a:t>secure financing </a:t>
            </a:r>
            <a:r>
              <a:rPr lang="en-IE">
                <a:solidFill>
                  <a:schemeClr val="dk1"/>
                </a:solidFill>
              </a:rPr>
              <a:t>e.g. subscription revenue related to impact</a:t>
            </a:r>
            <a:endParaRPr/>
          </a:p>
          <a:p>
            <a:pPr indent="-285750" lvl="0" marL="552450" marR="0" rtl="0" algn="l">
              <a:lnSpc>
                <a:spcPct val="150000"/>
              </a:lnSpc>
              <a:spcBef>
                <a:spcPts val="360"/>
              </a:spcBef>
              <a:spcAft>
                <a:spcPts val="0"/>
              </a:spcAft>
              <a:buSzPts val="1056"/>
              <a:buFont typeface="Noto Sans Symbols"/>
              <a:buChar char="⮚"/>
            </a:pPr>
            <a:r>
              <a:rPr b="1" lang="en-IE">
                <a:solidFill>
                  <a:schemeClr val="dk1"/>
                </a:solidFill>
              </a:rPr>
              <a:t>Clients</a:t>
            </a:r>
            <a:r>
              <a:rPr lang="en-IE">
                <a:solidFill>
                  <a:schemeClr val="dk1"/>
                </a:solidFill>
              </a:rPr>
              <a:t> may require impact information to make investment decisions e.g. verifiable outcomes</a:t>
            </a:r>
            <a:endParaRPr/>
          </a:p>
          <a:p>
            <a:pPr indent="-285750" lvl="0" marL="552450" rtl="0" algn="l">
              <a:lnSpc>
                <a:spcPct val="150000"/>
              </a:lnSpc>
              <a:spcBef>
                <a:spcPts val="360"/>
              </a:spcBef>
              <a:spcAft>
                <a:spcPts val="0"/>
              </a:spcAft>
              <a:buSzPts val="1056"/>
              <a:buFont typeface="Noto Sans Symbols"/>
              <a:buChar char="⮚"/>
            </a:pPr>
            <a:r>
              <a:rPr lang="en-IE">
                <a:solidFill>
                  <a:schemeClr val="dk1"/>
                </a:solidFill>
              </a:rPr>
              <a:t>Credible impact measurement may be important for </a:t>
            </a:r>
            <a:r>
              <a:rPr b="1" lang="en-IE">
                <a:solidFill>
                  <a:schemeClr val="dk1"/>
                </a:solidFill>
              </a:rPr>
              <a:t>stakeholders and staff </a:t>
            </a:r>
            <a:r>
              <a:rPr lang="en-IE">
                <a:solidFill>
                  <a:schemeClr val="dk1"/>
                </a:solidFill>
              </a:rPr>
              <a:t>to show the achievement of company mission e.g. demonstrable impact from activities on nature and biodiversity such as increase in species, wetlands etc;</a:t>
            </a:r>
            <a:endParaRPr/>
          </a:p>
          <a:p>
            <a:pPr indent="-285750" lvl="0" marL="552450" marR="0" rtl="0" algn="l">
              <a:lnSpc>
                <a:spcPct val="150000"/>
              </a:lnSpc>
              <a:spcBef>
                <a:spcPts val="360"/>
              </a:spcBef>
              <a:spcAft>
                <a:spcPts val="0"/>
              </a:spcAft>
              <a:buSzPts val="1056"/>
              <a:buFont typeface="Noto Sans Symbols"/>
              <a:buChar char="⮚"/>
            </a:pPr>
            <a:r>
              <a:rPr lang="en-IE">
                <a:solidFill>
                  <a:schemeClr val="dk1"/>
                </a:solidFill>
              </a:rPr>
              <a:t>Reporting on impact is an increasing </a:t>
            </a:r>
            <a:r>
              <a:rPr b="1" lang="en-IE">
                <a:solidFill>
                  <a:schemeClr val="dk1"/>
                </a:solidFill>
              </a:rPr>
              <a:t>regulatory requirement </a:t>
            </a:r>
            <a:r>
              <a:rPr lang="en-IE">
                <a:solidFill>
                  <a:schemeClr val="dk1"/>
                </a:solidFill>
              </a:rPr>
              <a:t>e.g. new EC requirements on ESG reporting (CSRD)</a:t>
            </a:r>
            <a:endParaRPr/>
          </a:p>
          <a:p>
            <a:pPr indent="-180593" lvl="0" marL="514350" marR="0" rtl="0" algn="l">
              <a:lnSpc>
                <a:spcPct val="150000"/>
              </a:lnSpc>
              <a:spcBef>
                <a:spcPts val="360"/>
              </a:spcBef>
              <a:spcAft>
                <a:spcPts val="0"/>
              </a:spcAft>
              <a:buSzPts val="1056"/>
              <a:buFont typeface="Arial"/>
              <a:buNone/>
            </a:pPr>
            <a:r>
              <a:t/>
            </a:r>
            <a:endParaRPr>
              <a:solidFill>
                <a:schemeClr val="dk1"/>
              </a:solidFill>
            </a:endParaRPr>
          </a:p>
          <a:p>
            <a:pPr indent="-180593" lvl="0" marL="514350" marR="0" rtl="0" algn="l">
              <a:lnSpc>
                <a:spcPct val="150000"/>
              </a:lnSpc>
              <a:spcBef>
                <a:spcPts val="360"/>
              </a:spcBef>
              <a:spcAft>
                <a:spcPts val="0"/>
              </a:spcAft>
              <a:buSzPts val="1056"/>
              <a:buFont typeface="Arial"/>
              <a:buNone/>
            </a:pPr>
            <a:r>
              <a:t/>
            </a:r>
            <a:endParaRPr>
              <a:solidFill>
                <a:schemeClr val="dk1"/>
              </a:solidFill>
            </a:endParaRPr>
          </a:p>
          <a:p>
            <a:pPr indent="-180593" lvl="0" marL="514350" marR="0" rtl="0" algn="l">
              <a:lnSpc>
                <a:spcPct val="150000"/>
              </a:lnSpc>
              <a:spcBef>
                <a:spcPts val="360"/>
              </a:spcBef>
              <a:spcAft>
                <a:spcPts val="0"/>
              </a:spcAft>
              <a:buSzPts val="1056"/>
              <a:buFont typeface="Arial"/>
              <a:buNone/>
            </a:pPr>
            <a:r>
              <a:t/>
            </a:r>
            <a:endParaRPr>
              <a:solidFill>
                <a:schemeClr val="dk1"/>
              </a:solidFill>
            </a:endParaRPr>
          </a:p>
        </p:txBody>
      </p:sp>
      <p:sp>
        <p:nvSpPr>
          <p:cNvPr id="164" name="Google Shape;164;p4"/>
          <p:cNvSpPr txBox="1"/>
          <p:nvPr/>
        </p:nvSpPr>
        <p:spPr>
          <a:xfrm>
            <a:off x="7551258" y="1791214"/>
            <a:ext cx="4517789" cy="4308872"/>
          </a:xfrm>
          <a:prstGeom prst="rect">
            <a:avLst/>
          </a:prstGeom>
          <a:solidFill>
            <a:srgbClr val="D8D8D8"/>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IE" sz="1800" u="none" cap="none" strike="noStrike">
                <a:solidFill>
                  <a:schemeClr val="dk1"/>
                </a:solidFill>
                <a:latin typeface="Arial"/>
                <a:ea typeface="Arial"/>
                <a:cs typeface="Arial"/>
                <a:sym typeface="Arial"/>
              </a:rPr>
              <a:t>Online Poll </a:t>
            </a:r>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IE" sz="1600" u="none" cap="none" strike="noStrike">
                <a:solidFill>
                  <a:schemeClr val="dk1"/>
                </a:solidFill>
                <a:latin typeface="Arial"/>
                <a:ea typeface="Arial"/>
                <a:cs typeface="Arial"/>
                <a:sym typeface="Arial"/>
              </a:rPr>
              <a:t>How important is measuring impact for your business? </a:t>
            </a:r>
            <a:endParaRPr b="0" i="1" sz="1600" u="none" cap="none" strike="noStrike">
              <a:solidFill>
                <a:schemeClr val="dk1"/>
              </a:solidFill>
              <a:latin typeface="Arial"/>
              <a:ea typeface="Arial"/>
              <a:cs typeface="Arial"/>
              <a:sym typeface="Arial"/>
            </a:endParaRPr>
          </a:p>
          <a:p>
            <a:pPr indent="0" lvl="0" marL="311150" marR="0" rtl="0" algn="l">
              <a:lnSpc>
                <a:spcPct val="100000"/>
              </a:lnSpc>
              <a:spcBef>
                <a:spcPts val="0"/>
              </a:spcBef>
              <a:spcAft>
                <a:spcPts val="0"/>
              </a:spcAft>
              <a:buNone/>
            </a:pPr>
            <a:r>
              <a:rPr b="0" i="1" lang="en-IE" sz="1600" u="none" cap="none" strike="noStrike">
                <a:solidFill>
                  <a:schemeClr val="dk1"/>
                </a:solidFill>
                <a:latin typeface="Arial"/>
                <a:ea typeface="Arial"/>
                <a:cs typeface="Arial"/>
                <a:sym typeface="Arial"/>
              </a:rPr>
              <a:t>Scale 1-10 with 10 being highest</a:t>
            </a:r>
            <a:endParaRPr/>
          </a:p>
          <a:p>
            <a:pPr indent="0" lvl="0" marL="311150" marR="0" rtl="0" algn="l">
              <a:lnSpc>
                <a:spcPct val="100000"/>
              </a:lnSpc>
              <a:spcBef>
                <a:spcPts val="0"/>
              </a:spcBef>
              <a:spcAft>
                <a:spcPts val="0"/>
              </a:spcAft>
              <a:buNone/>
            </a:pPr>
            <a:r>
              <a:t/>
            </a:r>
            <a:endParaRPr b="0" i="1"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IE" sz="1600" u="none" cap="none" strike="noStrike">
                <a:solidFill>
                  <a:schemeClr val="dk1"/>
                </a:solidFill>
                <a:latin typeface="Arial"/>
                <a:ea typeface="Arial"/>
                <a:cs typeface="Arial"/>
                <a:sym typeface="Arial"/>
              </a:rPr>
              <a:t>Why is measuring impact so important? </a:t>
            </a:r>
            <a:r>
              <a:rPr b="0" i="1" lang="en-IE" sz="1600" u="none" cap="none" strike="noStrike">
                <a:solidFill>
                  <a:schemeClr val="dk1"/>
                </a:solidFill>
                <a:latin typeface="Arial"/>
                <a:ea typeface="Arial"/>
                <a:cs typeface="Arial"/>
                <a:sym typeface="Arial"/>
              </a:rPr>
              <a:t>Open response….</a:t>
            </a:r>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IE" sz="1600" u="none" cap="none" strike="noStrike">
                <a:solidFill>
                  <a:schemeClr val="dk1"/>
                </a:solidFill>
                <a:latin typeface="Arial"/>
                <a:ea typeface="Arial"/>
                <a:cs typeface="Arial"/>
                <a:sym typeface="Arial"/>
              </a:rPr>
              <a:t>How would you rate your current mechanism for measuring impact? </a:t>
            </a:r>
            <a:endParaRPr/>
          </a:p>
          <a:p>
            <a:pPr indent="0" lvl="0" marL="311150" marR="0" rtl="0" algn="l">
              <a:lnSpc>
                <a:spcPct val="100000"/>
              </a:lnSpc>
              <a:spcBef>
                <a:spcPts val="0"/>
              </a:spcBef>
              <a:spcAft>
                <a:spcPts val="0"/>
              </a:spcAft>
              <a:buNone/>
            </a:pPr>
            <a:r>
              <a:rPr b="0" i="1" lang="en-IE" sz="1600" u="none" cap="none" strike="noStrike">
                <a:solidFill>
                  <a:schemeClr val="dk1"/>
                </a:solidFill>
                <a:latin typeface="Arial"/>
                <a:ea typeface="Arial"/>
                <a:cs typeface="Arial"/>
                <a:sym typeface="Arial"/>
              </a:rPr>
              <a:t>Scale 1-10 with being Excellent</a:t>
            </a:r>
            <a:endParaRPr/>
          </a:p>
          <a:p>
            <a:pPr indent="0" lvl="0" marL="311150" marR="0" rtl="0" algn="l">
              <a:lnSpc>
                <a:spcPct val="100000"/>
              </a:lnSpc>
              <a:spcBef>
                <a:spcPts val="0"/>
              </a:spcBef>
              <a:spcAft>
                <a:spcPts val="0"/>
              </a:spcAft>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IE" sz="1600" u="none" cap="none" strike="noStrike">
                <a:solidFill>
                  <a:schemeClr val="dk1"/>
                </a:solidFill>
                <a:latin typeface="Arial"/>
                <a:ea typeface="Arial"/>
                <a:cs typeface="Arial"/>
                <a:sym typeface="Arial"/>
              </a:rPr>
              <a:t>What are the challenges you face in measuring impact? </a:t>
            </a:r>
            <a:endParaRPr/>
          </a:p>
          <a:p>
            <a:pPr indent="0" lvl="0" marL="311150" marR="0" rtl="0" algn="l">
              <a:lnSpc>
                <a:spcPct val="100000"/>
              </a:lnSpc>
              <a:spcBef>
                <a:spcPts val="0"/>
              </a:spcBef>
              <a:spcAft>
                <a:spcPts val="0"/>
              </a:spcAft>
              <a:buNone/>
            </a:pPr>
            <a:r>
              <a:rPr b="0" i="1" lang="en-IE" sz="1600" u="none" cap="none" strike="noStrike">
                <a:solidFill>
                  <a:schemeClr val="dk1"/>
                </a:solidFill>
                <a:latin typeface="Arial"/>
                <a:ea typeface="Arial"/>
                <a:cs typeface="Arial"/>
                <a:sym typeface="Arial"/>
              </a:rPr>
              <a:t>Open response…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5"/>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170" name="Google Shape;170;p5"/>
          <p:cNvSpPr txBox="1"/>
          <p:nvPr>
            <p:ph type="title"/>
          </p:nvPr>
        </p:nvSpPr>
        <p:spPr>
          <a:xfrm>
            <a:off x="581192" y="1032589"/>
            <a:ext cx="11029616" cy="71767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19266"/>
              </a:buClr>
              <a:buSzPts val="2520"/>
              <a:buFont typeface="Arial"/>
              <a:buNone/>
            </a:pPr>
            <a:r>
              <a:rPr b="1" lang="en-IE" sz="3020"/>
              <a:t>NbE face specific challenges to measuring impact:</a:t>
            </a:r>
            <a:endParaRPr b="1" sz="3020"/>
          </a:p>
        </p:txBody>
      </p:sp>
      <p:sp>
        <p:nvSpPr>
          <p:cNvPr id="171" name="Google Shape;171;p5"/>
          <p:cNvSpPr txBox="1"/>
          <p:nvPr/>
        </p:nvSpPr>
        <p:spPr>
          <a:xfrm>
            <a:off x="-198783" y="2039003"/>
            <a:ext cx="8892210" cy="3235362"/>
          </a:xfrm>
          <a:prstGeom prst="rect">
            <a:avLst/>
          </a:prstGeom>
          <a:noFill/>
          <a:ln>
            <a:noFill/>
          </a:ln>
        </p:spPr>
        <p:txBody>
          <a:bodyPr anchorCtr="0" anchor="t" bIns="45700" lIns="91425" spcFirstLastPara="1" rIns="91425" wrap="square" tIns="45700">
            <a:noAutofit/>
          </a:bodyPr>
          <a:lstStyle/>
          <a:p>
            <a:pPr indent="-457200" lvl="1" marL="1271588" marR="0" rtl="0" algn="l">
              <a:lnSpc>
                <a:spcPct val="150000"/>
              </a:lnSpc>
              <a:spcBef>
                <a:spcPts val="360"/>
              </a:spcBef>
              <a:spcAft>
                <a:spcPts val="0"/>
              </a:spcAft>
              <a:buClr>
                <a:srgbClr val="00C897"/>
              </a:buClr>
              <a:buSzPts val="2200"/>
              <a:buFont typeface="Arial"/>
              <a:buAutoNum type="arabicPeriod"/>
            </a:pPr>
            <a:r>
              <a:rPr b="0" i="0" lang="en-IE" sz="2200" u="none" cap="none" strike="noStrike">
                <a:solidFill>
                  <a:schemeClr val="dk1"/>
                </a:solidFill>
                <a:latin typeface="Arial"/>
                <a:ea typeface="Arial"/>
                <a:cs typeface="Arial"/>
                <a:sym typeface="Arial"/>
              </a:rPr>
              <a:t>Difficult: Measuring nature and biodiversity can be time-consuming and expensive;</a:t>
            </a:r>
            <a:endParaRPr/>
          </a:p>
          <a:p>
            <a:pPr indent="-457200" lvl="1" marL="1271588" marR="0" rtl="0" algn="l">
              <a:lnSpc>
                <a:spcPct val="150000"/>
              </a:lnSpc>
              <a:spcBef>
                <a:spcPts val="360"/>
              </a:spcBef>
              <a:spcAft>
                <a:spcPts val="0"/>
              </a:spcAft>
              <a:buClr>
                <a:srgbClr val="00C897"/>
              </a:buClr>
              <a:buSzPts val="2200"/>
              <a:buFont typeface="Arial"/>
              <a:buAutoNum type="arabicPeriod"/>
            </a:pPr>
            <a:r>
              <a:rPr b="0" i="0" lang="en-IE" sz="2200" u="none" cap="none" strike="noStrike">
                <a:solidFill>
                  <a:schemeClr val="dk1"/>
                </a:solidFill>
                <a:latin typeface="Arial"/>
                <a:ea typeface="Arial"/>
                <a:cs typeface="Arial"/>
                <a:sym typeface="Arial"/>
              </a:rPr>
              <a:t>Confusing: Many different approaches to measuring impact – creates confusion for companies, clients and financing institutions;</a:t>
            </a:r>
            <a:endParaRPr/>
          </a:p>
          <a:p>
            <a:pPr indent="-457200" lvl="1" marL="1271588" marR="0" rtl="0" algn="l">
              <a:lnSpc>
                <a:spcPct val="150000"/>
              </a:lnSpc>
              <a:spcBef>
                <a:spcPts val="360"/>
              </a:spcBef>
              <a:spcAft>
                <a:spcPts val="0"/>
              </a:spcAft>
              <a:buClr>
                <a:srgbClr val="00C897"/>
              </a:buClr>
              <a:buSzPts val="2200"/>
              <a:buFont typeface="Arial"/>
              <a:buAutoNum type="arabicPeriod"/>
            </a:pPr>
            <a:r>
              <a:rPr b="0" i="0" lang="en-IE" sz="2200" u="none" cap="none" strike="noStrike">
                <a:solidFill>
                  <a:schemeClr val="dk1"/>
                </a:solidFill>
                <a:latin typeface="Arial"/>
                <a:ea typeface="Arial"/>
                <a:cs typeface="Arial"/>
                <a:sym typeface="Arial"/>
              </a:rPr>
              <a:t>Lack of knowledge: Lack of in-house skill-set and/or resources to deliver credible impact measurement.</a:t>
            </a:r>
            <a:endParaRPr/>
          </a:p>
          <a:p>
            <a:pPr indent="-298450" lvl="1" marL="1112838" marR="0" rtl="0" algn="l">
              <a:lnSpc>
                <a:spcPct val="150000"/>
              </a:lnSpc>
              <a:spcBef>
                <a:spcPts val="360"/>
              </a:spcBef>
              <a:spcAft>
                <a:spcPts val="0"/>
              </a:spcAft>
              <a:buClr>
                <a:srgbClr val="00C897"/>
              </a:buClr>
              <a:buSzPts val="1056"/>
              <a:buFont typeface="Noto Sans Symbols"/>
              <a:buNone/>
            </a:pPr>
            <a:r>
              <a:t/>
            </a:r>
            <a:endParaRPr b="0" i="0" sz="2200" u="none" cap="none" strike="noStrike">
              <a:solidFill>
                <a:schemeClr val="dk1"/>
              </a:solidFill>
              <a:latin typeface="Arial"/>
              <a:ea typeface="Arial"/>
              <a:cs typeface="Arial"/>
              <a:sym typeface="Arial"/>
            </a:endParaRPr>
          </a:p>
          <a:p>
            <a:pPr indent="0" lvl="0" marL="266700" marR="0" rtl="0" algn="l">
              <a:lnSpc>
                <a:spcPct val="150000"/>
              </a:lnSpc>
              <a:spcBef>
                <a:spcPts val="360"/>
              </a:spcBef>
              <a:spcAft>
                <a:spcPts val="0"/>
              </a:spcAft>
              <a:buClr>
                <a:srgbClr val="00C897"/>
              </a:buClr>
              <a:buSzPts val="1056"/>
              <a:buFont typeface="Noto Sans Symbols"/>
              <a:buNone/>
            </a:pPr>
            <a:r>
              <a:t/>
            </a:r>
            <a:endParaRPr b="0" i="0" sz="1800" u="none" cap="none" strike="noStrike">
              <a:solidFill>
                <a:schemeClr val="dk1"/>
              </a:solidFill>
              <a:latin typeface="Arial"/>
              <a:ea typeface="Arial"/>
              <a:cs typeface="Arial"/>
              <a:sym typeface="Arial"/>
            </a:endParaRPr>
          </a:p>
        </p:txBody>
      </p:sp>
      <p:pic>
        <p:nvPicPr>
          <p:cNvPr descr="Thought squiggles of little boy" id="172" name="Google Shape;172;p5"/>
          <p:cNvPicPr preferRelativeResize="0"/>
          <p:nvPr/>
        </p:nvPicPr>
        <p:blipFill rotWithShape="1">
          <a:blip r:embed="rId3">
            <a:alphaModFix/>
          </a:blip>
          <a:srcRect b="0" l="0" r="0" t="0"/>
          <a:stretch/>
        </p:blipFill>
        <p:spPr>
          <a:xfrm>
            <a:off x="8693427" y="2710927"/>
            <a:ext cx="3306854" cy="25103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6"/>
          <p:cNvSpPr txBox="1"/>
          <p:nvPr>
            <p:ph type="title"/>
          </p:nvPr>
        </p:nvSpPr>
        <p:spPr>
          <a:xfrm>
            <a:off x="581193" y="2539571"/>
            <a:ext cx="5415600" cy="14976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3600"/>
              <a:buFont typeface="Arial"/>
              <a:buNone/>
            </a:pPr>
            <a:r>
              <a:rPr b="1" lang="en-IE"/>
              <a:t>Back to basics</a:t>
            </a:r>
            <a:endParaRPr b="1"/>
          </a:p>
        </p:txBody>
      </p:sp>
      <p:sp>
        <p:nvSpPr>
          <p:cNvPr id="178" name="Google Shape;178;p6"/>
          <p:cNvSpPr txBox="1"/>
          <p:nvPr>
            <p:ph idx="12" type="sldNum"/>
          </p:nvPr>
        </p:nvSpPr>
        <p:spPr>
          <a:xfrm>
            <a:off x="10558299" y="6208411"/>
            <a:ext cx="1052508"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7"/>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sp>
        <p:nvSpPr>
          <p:cNvPr id="184" name="Google Shape;184;p7"/>
          <p:cNvSpPr txBox="1"/>
          <p:nvPr>
            <p:ph type="title"/>
          </p:nvPr>
        </p:nvSpPr>
        <p:spPr>
          <a:xfrm>
            <a:off x="581193" y="1000316"/>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sz="2800"/>
              <a:t>What is impact?</a:t>
            </a:r>
            <a:endParaRPr b="1"/>
          </a:p>
        </p:txBody>
      </p:sp>
      <p:pic>
        <p:nvPicPr>
          <p:cNvPr id="185" name="Google Shape;185;p7"/>
          <p:cNvPicPr preferRelativeResize="0"/>
          <p:nvPr/>
        </p:nvPicPr>
        <p:blipFill rotWithShape="1">
          <a:blip r:embed="rId3">
            <a:alphaModFix/>
          </a:blip>
          <a:srcRect b="0" l="0" r="0" t="0"/>
          <a:stretch/>
        </p:blipFill>
        <p:spPr>
          <a:xfrm>
            <a:off x="2638861" y="4953288"/>
            <a:ext cx="7501265" cy="1926823"/>
          </a:xfrm>
          <a:prstGeom prst="rect">
            <a:avLst/>
          </a:prstGeom>
          <a:noFill/>
          <a:ln>
            <a:noFill/>
          </a:ln>
        </p:spPr>
      </p:pic>
      <p:pic>
        <p:nvPicPr>
          <p:cNvPr id="186" name="Google Shape;186;p7"/>
          <p:cNvPicPr preferRelativeResize="0"/>
          <p:nvPr/>
        </p:nvPicPr>
        <p:blipFill rotWithShape="1">
          <a:blip r:embed="rId4">
            <a:alphaModFix/>
          </a:blip>
          <a:srcRect b="0" l="0" r="0" t="0"/>
          <a:stretch/>
        </p:blipFill>
        <p:spPr>
          <a:xfrm>
            <a:off x="7949333" y="2954686"/>
            <a:ext cx="4116543" cy="1733396"/>
          </a:xfrm>
          <a:prstGeom prst="rect">
            <a:avLst/>
          </a:prstGeom>
          <a:noFill/>
          <a:ln>
            <a:noFill/>
          </a:ln>
        </p:spPr>
      </p:pic>
      <p:sp>
        <p:nvSpPr>
          <p:cNvPr id="187" name="Google Shape;187;p7"/>
          <p:cNvSpPr txBox="1"/>
          <p:nvPr/>
        </p:nvSpPr>
        <p:spPr>
          <a:xfrm>
            <a:off x="-14535" y="3143096"/>
            <a:ext cx="4000000" cy="1097632"/>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None/>
            </a:pPr>
            <a:r>
              <a:rPr b="0" i="1" lang="en-IE" sz="1800" u="none" cap="none" strike="noStrike">
                <a:solidFill>
                  <a:srgbClr val="333333"/>
                </a:solidFill>
                <a:highlight>
                  <a:srgbClr val="FCFCFC"/>
                </a:highlight>
                <a:latin typeface="Georgia"/>
                <a:ea typeface="Georgia"/>
                <a:cs typeface="Georgia"/>
                <a:sym typeface="Georgia"/>
              </a:rPr>
              <a:t>‘</a:t>
            </a:r>
            <a:r>
              <a:rPr b="1" i="1" lang="en-IE" sz="1933" u="none" cap="none" strike="noStrike">
                <a:solidFill>
                  <a:srgbClr val="333333"/>
                </a:solidFill>
                <a:highlight>
                  <a:srgbClr val="FCFCFC"/>
                </a:highlight>
                <a:latin typeface="Georgia"/>
                <a:ea typeface="Georgia"/>
                <a:cs typeface="Georgia"/>
                <a:sym typeface="Georgia"/>
              </a:rPr>
              <a:t>a marked effect or influence’</a:t>
            </a:r>
            <a:endParaRPr b="1" i="1" sz="1933" u="none" cap="none" strike="noStrike">
              <a:solidFill>
                <a:srgbClr val="333333"/>
              </a:solidFill>
              <a:highlight>
                <a:srgbClr val="FCFCFC"/>
              </a:highlight>
              <a:latin typeface="Georgia"/>
              <a:ea typeface="Georgia"/>
              <a:cs typeface="Georgia"/>
              <a:sym typeface="Georgia"/>
            </a:endParaRPr>
          </a:p>
          <a:p>
            <a:pPr indent="0" lvl="0" marL="0" marR="0" rtl="0" algn="ctr">
              <a:lnSpc>
                <a:spcPct val="100000"/>
              </a:lnSpc>
              <a:spcBef>
                <a:spcPts val="0"/>
              </a:spcBef>
              <a:spcAft>
                <a:spcPts val="0"/>
              </a:spcAft>
              <a:buNone/>
            </a:pPr>
            <a:r>
              <a:rPr b="0" i="1" lang="en-IE" sz="1800" u="none" cap="none" strike="noStrike">
                <a:solidFill>
                  <a:srgbClr val="333333"/>
                </a:solidFill>
                <a:highlight>
                  <a:srgbClr val="FCFCFC"/>
                </a:highlight>
                <a:latin typeface="Georgia"/>
                <a:ea typeface="Georgia"/>
                <a:cs typeface="Georgia"/>
                <a:sym typeface="Georgia"/>
              </a:rPr>
              <a:t>Oxford English Dictionary</a:t>
            </a:r>
            <a:endParaRPr b="0" i="1" sz="1867"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333333"/>
              </a:solidFill>
              <a:highlight>
                <a:srgbClr val="FCFCFC"/>
              </a:highlight>
              <a:latin typeface="Georgia"/>
              <a:ea typeface="Georgia"/>
              <a:cs typeface="Georgia"/>
              <a:sym typeface="Georgia"/>
            </a:endParaRPr>
          </a:p>
        </p:txBody>
      </p:sp>
      <p:sp>
        <p:nvSpPr>
          <p:cNvPr id="188" name="Google Shape;188;p7"/>
          <p:cNvSpPr txBox="1"/>
          <p:nvPr>
            <p:ph idx="1" type="body"/>
          </p:nvPr>
        </p:nvSpPr>
        <p:spPr>
          <a:xfrm>
            <a:off x="3138868" y="1684012"/>
            <a:ext cx="8263582" cy="638400"/>
          </a:xfrm>
          <a:prstGeom prst="rect">
            <a:avLst/>
          </a:prstGeom>
          <a:noFill/>
          <a:ln>
            <a:noFill/>
          </a:ln>
        </p:spPr>
        <p:txBody>
          <a:bodyPr anchorCtr="0" anchor="t" bIns="0" lIns="0" spcFirstLastPara="1" rIns="0" wrap="square" tIns="0">
            <a:noAutofit/>
          </a:bodyPr>
          <a:lstStyle/>
          <a:p>
            <a:pPr indent="0" lvl="0" marL="0" rtl="0" algn="r">
              <a:lnSpc>
                <a:spcPct val="150000"/>
              </a:lnSpc>
              <a:spcBef>
                <a:spcPts val="360"/>
              </a:spcBef>
              <a:spcAft>
                <a:spcPts val="0"/>
              </a:spcAft>
              <a:buSzPts val="1656"/>
              <a:buNone/>
            </a:pPr>
            <a:r>
              <a:rPr lang="en-IE" sz="1400">
                <a:solidFill>
                  <a:srgbClr val="202124"/>
                </a:solidFill>
                <a:highlight>
                  <a:srgbClr val="FFFFFF"/>
                </a:highlight>
              </a:rPr>
              <a:t>“</a:t>
            </a:r>
            <a:r>
              <a:rPr lang="en-IE" sz="1800">
                <a:solidFill>
                  <a:srgbClr val="202124"/>
                </a:solidFill>
                <a:highlight>
                  <a:srgbClr val="FFFFFF"/>
                </a:highlight>
              </a:rPr>
              <a:t>the action of one object coming </a:t>
            </a:r>
            <a:r>
              <a:rPr lang="en-IE" sz="1800">
                <a:solidFill>
                  <a:schemeClr val="dk1"/>
                </a:solidFill>
                <a:highlight>
                  <a:srgbClr val="FFFFFF"/>
                </a:highlight>
                <a:uFill>
                  <a:noFill/>
                </a:uFill>
                <a:hlinkClick r:id="rId5">
                  <a:extLst>
                    <a:ext uri="{A12FA001-AC4F-418D-AE19-62706E023703}">
                      <ahyp:hlinkClr val="tx"/>
                    </a:ext>
                  </a:extLst>
                </a:hlinkClick>
              </a:rPr>
              <a:t>forcibly</a:t>
            </a:r>
            <a:r>
              <a:rPr lang="en-IE" sz="1800">
                <a:solidFill>
                  <a:srgbClr val="202124"/>
                </a:solidFill>
                <a:highlight>
                  <a:srgbClr val="FFFFFF"/>
                </a:highlight>
              </a:rPr>
              <a:t> into contact with another”</a:t>
            </a:r>
            <a:endParaRPr sz="1800">
              <a:solidFill>
                <a:srgbClr val="202124"/>
              </a:solidFill>
              <a:highlight>
                <a:srgbClr val="FFFFFF"/>
              </a:highlight>
            </a:endParaRPr>
          </a:p>
          <a:p>
            <a:pPr indent="0" lvl="0" marL="0" rtl="0" algn="r">
              <a:lnSpc>
                <a:spcPct val="150000"/>
              </a:lnSpc>
              <a:spcBef>
                <a:spcPts val="0"/>
              </a:spcBef>
              <a:spcAft>
                <a:spcPts val="0"/>
              </a:spcAft>
              <a:buSzPts val="1656"/>
              <a:buNone/>
            </a:pPr>
            <a:r>
              <a:rPr lang="en-IE" sz="1800">
                <a:solidFill>
                  <a:srgbClr val="333333"/>
                </a:solidFill>
                <a:highlight>
                  <a:srgbClr val="FCFCFC"/>
                </a:highlight>
                <a:latin typeface="Georgia"/>
                <a:ea typeface="Georgia"/>
                <a:cs typeface="Georgia"/>
                <a:sym typeface="Georgia"/>
              </a:rPr>
              <a:t>Oxford English Dictionary</a:t>
            </a:r>
            <a:endParaRPr sz="1867"/>
          </a:p>
          <a:p>
            <a:pPr indent="0" lvl="0" marL="0" rtl="0" algn="r">
              <a:lnSpc>
                <a:spcPct val="150000"/>
              </a:lnSpc>
              <a:spcBef>
                <a:spcPts val="360"/>
              </a:spcBef>
              <a:spcAft>
                <a:spcPts val="0"/>
              </a:spcAft>
              <a:buSzPts val="1656"/>
              <a:buNone/>
            </a:pPr>
            <a:r>
              <a:t/>
            </a:r>
            <a:endParaRPr sz="1400">
              <a:solidFill>
                <a:srgbClr val="202124"/>
              </a:solidFill>
              <a:highlight>
                <a:srgbClr val="FFFFFF"/>
              </a:highlight>
            </a:endParaRPr>
          </a:p>
        </p:txBody>
      </p:sp>
      <p:pic>
        <p:nvPicPr>
          <p:cNvPr descr="Young girl hitting a pinata with candy flying" id="189" name="Google Shape;189;p7"/>
          <p:cNvPicPr preferRelativeResize="0"/>
          <p:nvPr/>
        </p:nvPicPr>
        <p:blipFill rotWithShape="1">
          <a:blip r:embed="rId6">
            <a:alphaModFix/>
          </a:blip>
          <a:srcRect b="0" l="0" r="0" t="0"/>
          <a:stretch/>
        </p:blipFill>
        <p:spPr>
          <a:xfrm>
            <a:off x="3869343" y="2240055"/>
            <a:ext cx="3635313" cy="27264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8"/>
          <p:cNvSpPr txBox="1"/>
          <p:nvPr>
            <p:ph type="title"/>
          </p:nvPr>
        </p:nvSpPr>
        <p:spPr>
          <a:xfrm>
            <a:off x="581193" y="1000316"/>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a:t>Measuring impact isn’t always easy…understanding key terms</a:t>
            </a:r>
            <a:endParaRPr b="1"/>
          </a:p>
        </p:txBody>
      </p:sp>
      <p:sp>
        <p:nvSpPr>
          <p:cNvPr id="195" name="Google Shape;195;p8"/>
          <p:cNvSpPr txBox="1"/>
          <p:nvPr>
            <p:ph idx="1" type="body"/>
          </p:nvPr>
        </p:nvSpPr>
        <p:spPr>
          <a:xfrm>
            <a:off x="581193" y="2228003"/>
            <a:ext cx="6397676" cy="3633047"/>
          </a:xfrm>
          <a:prstGeom prst="rect">
            <a:avLst/>
          </a:prstGeom>
          <a:noFill/>
          <a:ln>
            <a:noFill/>
          </a:ln>
        </p:spPr>
        <p:txBody>
          <a:bodyPr anchorCtr="0" anchor="ctr" bIns="45700" lIns="91425" spcFirstLastPara="1" rIns="91425" wrap="square" tIns="45700">
            <a:normAutofit/>
          </a:bodyPr>
          <a:lstStyle/>
          <a:p>
            <a:pPr indent="-457200" lvl="0" marL="457200" rtl="0" algn="l">
              <a:lnSpc>
                <a:spcPct val="200000"/>
              </a:lnSpc>
              <a:spcBef>
                <a:spcPts val="360"/>
              </a:spcBef>
              <a:spcAft>
                <a:spcPts val="0"/>
              </a:spcAft>
              <a:buSzPts val="1656"/>
              <a:buFont typeface="Noto Sans Symbols"/>
              <a:buChar char="●"/>
            </a:pPr>
            <a:r>
              <a:rPr lang="en-IE"/>
              <a:t>Outputs - outcomes - impact</a:t>
            </a:r>
            <a:endParaRPr/>
          </a:p>
          <a:p>
            <a:pPr indent="-457200" lvl="0" marL="457200" rtl="0" algn="l">
              <a:lnSpc>
                <a:spcPct val="200000"/>
              </a:lnSpc>
              <a:spcBef>
                <a:spcPts val="360"/>
              </a:spcBef>
              <a:spcAft>
                <a:spcPts val="0"/>
              </a:spcAft>
              <a:buSzPts val="1656"/>
              <a:buFont typeface="Noto Sans Symbols"/>
              <a:buChar char="●"/>
            </a:pPr>
            <a:r>
              <a:rPr lang="en-IE"/>
              <a:t>Monetary and non-monetary benefits</a:t>
            </a:r>
            <a:endParaRPr/>
          </a:p>
          <a:p>
            <a:pPr indent="-457200" lvl="0" marL="457200" rtl="0" algn="l">
              <a:lnSpc>
                <a:spcPct val="200000"/>
              </a:lnSpc>
              <a:spcBef>
                <a:spcPts val="360"/>
              </a:spcBef>
              <a:spcAft>
                <a:spcPts val="0"/>
              </a:spcAft>
              <a:buSzPts val="1656"/>
              <a:buChar char="●"/>
            </a:pPr>
            <a:r>
              <a:rPr lang="en-IE"/>
              <a:t>Measuring tangibles and intangibles</a:t>
            </a:r>
            <a:endParaRPr/>
          </a:p>
          <a:p>
            <a:pPr indent="-457200" lvl="0" marL="457200" rtl="0" algn="l">
              <a:lnSpc>
                <a:spcPct val="200000"/>
              </a:lnSpc>
              <a:spcBef>
                <a:spcPts val="0"/>
              </a:spcBef>
              <a:spcAft>
                <a:spcPts val="0"/>
              </a:spcAft>
              <a:buSzPts val="1656"/>
              <a:buChar char="●"/>
            </a:pPr>
            <a:r>
              <a:rPr lang="en-IE"/>
              <a:t>Considering trade-offs and unintended consequences</a:t>
            </a:r>
            <a:endParaRPr/>
          </a:p>
          <a:p>
            <a:pPr indent="-228600" lvl="0" marL="457200" rtl="0" algn="l">
              <a:lnSpc>
                <a:spcPct val="150000"/>
              </a:lnSpc>
              <a:spcBef>
                <a:spcPts val="360"/>
              </a:spcBef>
              <a:spcAft>
                <a:spcPts val="0"/>
              </a:spcAft>
              <a:buSzPts val="1656"/>
              <a:buNone/>
            </a:pPr>
            <a:r>
              <a:t/>
            </a:r>
            <a:endParaRPr/>
          </a:p>
        </p:txBody>
      </p:sp>
      <p:sp>
        <p:nvSpPr>
          <p:cNvPr id="196" name="Google Shape;196;p8"/>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pic>
        <p:nvPicPr>
          <p:cNvPr id="197" name="Google Shape;197;p8"/>
          <p:cNvPicPr preferRelativeResize="0"/>
          <p:nvPr/>
        </p:nvPicPr>
        <p:blipFill rotWithShape="1">
          <a:blip r:embed="rId3">
            <a:alphaModFix/>
          </a:blip>
          <a:srcRect b="0" l="0" r="0" t="0"/>
          <a:stretch/>
        </p:blipFill>
        <p:spPr>
          <a:xfrm>
            <a:off x="7175099" y="2378779"/>
            <a:ext cx="4134032" cy="27612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9"/>
          <p:cNvSpPr txBox="1"/>
          <p:nvPr>
            <p:ph type="title"/>
          </p:nvPr>
        </p:nvSpPr>
        <p:spPr>
          <a:xfrm>
            <a:off x="581193" y="1000316"/>
            <a:ext cx="11029616" cy="717673"/>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rgbClr val="019266"/>
              </a:buClr>
              <a:buSzPts val="2800"/>
              <a:buFont typeface="Arial"/>
              <a:buNone/>
            </a:pPr>
            <a:r>
              <a:rPr b="1" lang="en-IE"/>
              <a:t>Impact Indicators (KPIs)</a:t>
            </a:r>
            <a:endParaRPr b="1"/>
          </a:p>
        </p:txBody>
      </p:sp>
      <p:sp>
        <p:nvSpPr>
          <p:cNvPr id="203" name="Google Shape;203;p9"/>
          <p:cNvSpPr txBox="1"/>
          <p:nvPr>
            <p:ph idx="1" type="body"/>
          </p:nvPr>
        </p:nvSpPr>
        <p:spPr>
          <a:xfrm>
            <a:off x="581192" y="2228003"/>
            <a:ext cx="6744517" cy="3633047"/>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lnSpc>
                <a:spcPct val="150000"/>
              </a:lnSpc>
              <a:spcBef>
                <a:spcPts val="360"/>
              </a:spcBef>
              <a:spcAft>
                <a:spcPts val="0"/>
              </a:spcAft>
              <a:buSzPct val="97411"/>
              <a:buNone/>
            </a:pPr>
            <a:r>
              <a:rPr b="1" lang="en-IE" sz="2000">
                <a:solidFill>
                  <a:srgbClr val="00644B"/>
                </a:solidFill>
              </a:rPr>
              <a:t>Monetary Indicators e.g. revenue generated</a:t>
            </a:r>
            <a:endParaRPr/>
          </a:p>
          <a:p>
            <a:pPr indent="0" lvl="0" marL="0" rtl="0" algn="l">
              <a:lnSpc>
                <a:spcPct val="150000"/>
              </a:lnSpc>
              <a:spcBef>
                <a:spcPts val="360"/>
              </a:spcBef>
              <a:spcAft>
                <a:spcPts val="0"/>
              </a:spcAft>
              <a:buSzPct val="97411"/>
              <a:buNone/>
            </a:pPr>
            <a:r>
              <a:rPr b="1" lang="en-IE" sz="2000">
                <a:solidFill>
                  <a:srgbClr val="0573B9"/>
                </a:solidFill>
              </a:rPr>
              <a:t>	</a:t>
            </a:r>
            <a:r>
              <a:rPr lang="en-IE" sz="1800"/>
              <a:t>Pros: easy to understand, easy to compare</a:t>
            </a:r>
            <a:endParaRPr/>
          </a:p>
          <a:p>
            <a:pPr indent="0" lvl="0" marL="0" rtl="0" algn="l">
              <a:lnSpc>
                <a:spcPct val="150000"/>
              </a:lnSpc>
              <a:spcBef>
                <a:spcPts val="360"/>
              </a:spcBef>
              <a:spcAft>
                <a:spcPts val="0"/>
              </a:spcAft>
              <a:buSzPct val="108235"/>
              <a:buNone/>
            </a:pPr>
            <a:r>
              <a:rPr lang="en-IE" sz="1800"/>
              <a:t>	</a:t>
            </a:r>
            <a:endParaRPr/>
          </a:p>
          <a:p>
            <a:pPr indent="0" lvl="0" marL="0" rtl="0" algn="l">
              <a:lnSpc>
                <a:spcPct val="150000"/>
              </a:lnSpc>
              <a:spcBef>
                <a:spcPts val="360"/>
              </a:spcBef>
              <a:spcAft>
                <a:spcPts val="0"/>
              </a:spcAft>
              <a:buSzPct val="108235"/>
              <a:buNone/>
            </a:pPr>
            <a:r>
              <a:rPr lang="en-IE" sz="1800"/>
              <a:t>	Cons: difficult to monetise some indicators</a:t>
            </a:r>
            <a:endParaRPr/>
          </a:p>
          <a:p>
            <a:pPr indent="0" lvl="0" marL="3047924" rtl="0" algn="l">
              <a:lnSpc>
                <a:spcPct val="150000"/>
              </a:lnSpc>
              <a:spcBef>
                <a:spcPts val="360"/>
              </a:spcBef>
              <a:spcAft>
                <a:spcPts val="0"/>
              </a:spcAft>
              <a:buSzPct val="97411"/>
              <a:buNone/>
            </a:pPr>
            <a:r>
              <a:rPr b="1" lang="en-IE" sz="2000">
                <a:solidFill>
                  <a:srgbClr val="006D4C"/>
                </a:solidFill>
              </a:rPr>
              <a:t>V</a:t>
            </a:r>
            <a:endParaRPr/>
          </a:p>
          <a:p>
            <a:pPr indent="0" lvl="0" marL="0" rtl="0" algn="l">
              <a:lnSpc>
                <a:spcPct val="150000"/>
              </a:lnSpc>
              <a:spcBef>
                <a:spcPts val="360"/>
              </a:spcBef>
              <a:spcAft>
                <a:spcPts val="0"/>
              </a:spcAft>
              <a:buSzPct val="97411"/>
              <a:buNone/>
            </a:pPr>
            <a:r>
              <a:rPr b="1" lang="en-IE" sz="2000">
                <a:solidFill>
                  <a:srgbClr val="00644B"/>
                </a:solidFill>
              </a:rPr>
              <a:t>Non-monetary e.g. increase in biodiversity</a:t>
            </a:r>
            <a:endParaRPr/>
          </a:p>
          <a:p>
            <a:pPr indent="0" lvl="0" marL="0" rtl="0" algn="l">
              <a:lnSpc>
                <a:spcPct val="150000"/>
              </a:lnSpc>
              <a:spcBef>
                <a:spcPts val="360"/>
              </a:spcBef>
              <a:spcAft>
                <a:spcPts val="0"/>
              </a:spcAft>
              <a:buSzPct val="97411"/>
              <a:buNone/>
            </a:pPr>
            <a:r>
              <a:rPr b="1" lang="en-IE" sz="2000">
                <a:solidFill>
                  <a:srgbClr val="0573B9"/>
                </a:solidFill>
              </a:rPr>
              <a:t>	</a:t>
            </a:r>
            <a:r>
              <a:rPr lang="en-IE" sz="1800"/>
              <a:t>Pros: more accurate and related to mission of most N</a:t>
            </a:r>
            <a:r>
              <a:rPr lang="en-IE"/>
              <a:t>b</a:t>
            </a:r>
            <a:r>
              <a:rPr lang="en-IE" sz="1800"/>
              <a:t>Es</a:t>
            </a:r>
            <a:endParaRPr/>
          </a:p>
          <a:p>
            <a:pPr indent="0" lvl="0" marL="0" rtl="0" algn="l">
              <a:lnSpc>
                <a:spcPct val="150000"/>
              </a:lnSpc>
              <a:spcBef>
                <a:spcPts val="360"/>
              </a:spcBef>
              <a:spcAft>
                <a:spcPts val="0"/>
              </a:spcAft>
              <a:buSzPct val="108235"/>
              <a:buNone/>
            </a:pPr>
            <a:r>
              <a:t/>
            </a:r>
            <a:endParaRPr sz="1800"/>
          </a:p>
          <a:p>
            <a:pPr indent="0" lvl="0" marL="0" rtl="0" algn="l">
              <a:lnSpc>
                <a:spcPct val="150000"/>
              </a:lnSpc>
              <a:spcBef>
                <a:spcPts val="360"/>
              </a:spcBef>
              <a:spcAft>
                <a:spcPts val="0"/>
              </a:spcAft>
              <a:buSzPct val="108235"/>
              <a:buNone/>
            </a:pPr>
            <a:r>
              <a:rPr lang="en-IE" sz="1800"/>
              <a:t>	Cons: lack of consistency, difficulty comparing ‘like with like’</a:t>
            </a:r>
            <a:endParaRPr sz="3200"/>
          </a:p>
          <a:p>
            <a:pPr indent="-228600" lvl="0" marL="457200" rtl="0" algn="l">
              <a:lnSpc>
                <a:spcPct val="150000"/>
              </a:lnSpc>
              <a:spcBef>
                <a:spcPts val="360"/>
              </a:spcBef>
              <a:spcAft>
                <a:spcPts val="0"/>
              </a:spcAft>
              <a:buSzPct val="108235"/>
              <a:buNone/>
            </a:pPr>
            <a:r>
              <a:t/>
            </a:r>
            <a:endParaRPr/>
          </a:p>
        </p:txBody>
      </p:sp>
      <p:sp>
        <p:nvSpPr>
          <p:cNvPr id="204" name="Google Shape;204;p9"/>
          <p:cNvSpPr txBox="1"/>
          <p:nvPr>
            <p:ph idx="12" type="sldNum"/>
          </p:nvPr>
        </p:nvSpPr>
        <p:spPr>
          <a:xfrm>
            <a:off x="10558299" y="6208410"/>
            <a:ext cx="105251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en-IE"/>
              <a:t>‹#›</a:t>
            </a:fld>
            <a:endParaRPr/>
          </a:p>
        </p:txBody>
      </p:sp>
      <p:pic>
        <p:nvPicPr>
          <p:cNvPr id="205" name="Google Shape;205;p9"/>
          <p:cNvPicPr preferRelativeResize="0"/>
          <p:nvPr/>
        </p:nvPicPr>
        <p:blipFill rotWithShape="1">
          <a:blip r:embed="rId3">
            <a:alphaModFix/>
          </a:blip>
          <a:srcRect b="0" l="0" r="0" t="0"/>
          <a:stretch/>
        </p:blipFill>
        <p:spPr>
          <a:xfrm>
            <a:off x="7649796" y="1495787"/>
            <a:ext cx="3659335" cy="42323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vidend">
  <a:themeElements>
    <a:clrScheme name="NBS EduWORLD">
      <a:dk1>
        <a:srgbClr val="000000"/>
      </a:dk1>
      <a:lt1>
        <a:srgbClr val="FFFFFF"/>
      </a:lt1>
      <a:dk2>
        <a:srgbClr val="3D3D3D"/>
      </a:dk2>
      <a:lt2>
        <a:srgbClr val="EBEBEB"/>
      </a:lt2>
      <a:accent1>
        <a:srgbClr val="019266"/>
      </a:accent1>
      <a:accent2>
        <a:srgbClr val="00C897"/>
      </a:accent2>
      <a:accent3>
        <a:srgbClr val="88D5A9"/>
      </a:accent3>
      <a:accent4>
        <a:srgbClr val="FDD365"/>
      </a:accent4>
      <a:accent5>
        <a:srgbClr val="FFEDC1"/>
      </a:accent5>
      <a:accent6>
        <a:srgbClr val="A1561F"/>
      </a:accent6>
      <a:hlink>
        <a:srgbClr val="019266"/>
      </a:hlink>
      <a:folHlink>
        <a:srgbClr val="0192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F8A7204DDCBC449E51D1C5E74A41C8" ma:contentTypeVersion="15" ma:contentTypeDescription="Create a new document." ma:contentTypeScope="" ma:versionID="509389099d8f60417d4cb92a9d39690e">
  <xsd:schema xmlns:xsd="http://www.w3.org/2001/XMLSchema" xmlns:xs="http://www.w3.org/2001/XMLSchema" xmlns:p="http://schemas.microsoft.com/office/2006/metadata/properties" xmlns:ns2="0ed2f345-8b19-4e58-9d0b-c5c4ffbdf5c8" xmlns:ns3="05e234c5-d36f-418b-93c1-f000f7e26a11" targetNamespace="http://schemas.microsoft.com/office/2006/metadata/properties" ma:root="true" ma:fieldsID="e90a12db8c05a2aa1923a53e83e70744" ns2:_="" ns3:_="">
    <xsd:import namespace="0ed2f345-8b19-4e58-9d0b-c5c4ffbdf5c8"/>
    <xsd:import namespace="05e234c5-d36f-418b-93c1-f000f7e26a1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d2f345-8b19-4e58-9d0b-c5c4ffbdf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360e1e7-0205-4293-996e-e92bd7c6282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e234c5-d36f-418b-93c1-f000f7e26a1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6be98c2-c58f-4e9e-841c-f2831a0554dd}" ma:internalName="TaxCatchAll" ma:showField="CatchAllData" ma:web="05e234c5-d36f-418b-93c1-f000f7e26a11">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ed2f345-8b19-4e58-9d0b-c5c4ffbdf5c8">
      <Terms xmlns="http://schemas.microsoft.com/office/infopath/2007/PartnerControls"/>
    </lcf76f155ced4ddcb4097134ff3c332f>
    <TaxCatchAll xmlns="05e234c5-d36f-418b-93c1-f000f7e26a11" xsi:nil="true"/>
  </documentManagement>
</p:properties>
</file>

<file path=customXml/itemProps1.xml><?xml version="1.0" encoding="utf-8"?>
<ds:datastoreItem xmlns:ds="http://schemas.openxmlformats.org/officeDocument/2006/customXml" ds:itemID="{4A590887-B636-4714-BF9E-144AD9781BFE}"/>
</file>

<file path=customXml/itemProps2.xml><?xml version="1.0" encoding="utf-8"?>
<ds:datastoreItem xmlns:ds="http://schemas.openxmlformats.org/officeDocument/2006/customXml" ds:itemID="{724C96D7-54FE-4D39-BA7E-348E24BC8B91}"/>
</file>

<file path=customXml/itemProps3.xml><?xml version="1.0" encoding="utf-8"?>
<ds:datastoreItem xmlns:ds="http://schemas.openxmlformats.org/officeDocument/2006/customXml" ds:itemID="{79853347-4515-4E0F-9503-EAC5BC3D5116}"/>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Maria Gallo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0x01010029F8A7204DDCBC449E51D1C5E74A41C8</vt:lpwstr>
  </property>
</Properties>
</file>